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handoutMasterIdLst>
    <p:handoutMasterId r:id="rId41"/>
  </p:handoutMasterIdLst>
  <p:sldIdLst>
    <p:sldId id="256" r:id="rId3"/>
    <p:sldId id="322" r:id="rId5"/>
    <p:sldId id="323" r:id="rId6"/>
    <p:sldId id="324" r:id="rId7"/>
    <p:sldId id="325" r:id="rId8"/>
    <p:sldId id="278" r:id="rId9"/>
    <p:sldId id="300" r:id="rId10"/>
    <p:sldId id="277" r:id="rId11"/>
    <p:sldId id="279" r:id="rId12"/>
    <p:sldId id="280" r:id="rId13"/>
    <p:sldId id="281" r:id="rId14"/>
    <p:sldId id="298" r:id="rId15"/>
    <p:sldId id="301" r:id="rId16"/>
    <p:sldId id="303" r:id="rId17"/>
    <p:sldId id="302" r:id="rId18"/>
    <p:sldId id="299" r:id="rId19"/>
    <p:sldId id="372" r:id="rId20"/>
    <p:sldId id="373" r:id="rId21"/>
    <p:sldId id="371" r:id="rId22"/>
    <p:sldId id="306" r:id="rId23"/>
    <p:sldId id="307" r:id="rId24"/>
    <p:sldId id="355" r:id="rId25"/>
    <p:sldId id="356" r:id="rId26"/>
    <p:sldId id="357" r:id="rId27"/>
    <p:sldId id="309" r:id="rId28"/>
    <p:sldId id="304" r:id="rId29"/>
    <p:sldId id="305" r:id="rId30"/>
    <p:sldId id="308" r:id="rId31"/>
    <p:sldId id="310" r:id="rId32"/>
    <p:sldId id="311" r:id="rId33"/>
    <p:sldId id="312" r:id="rId34"/>
    <p:sldId id="314" r:id="rId35"/>
    <p:sldId id="315" r:id="rId36"/>
    <p:sldId id="316" r:id="rId37"/>
    <p:sldId id="317" r:id="rId38"/>
    <p:sldId id="318" r:id="rId39"/>
    <p:sldId id="319" r:id="rId40"/>
  </p:sldIdLst>
  <p:sldSz cx="12192000" cy="6858000"/>
  <p:notesSz cx="6858000" cy="9144000"/>
  <p:embeddedFontLst>
    <p:embeddedFont>
      <p:font typeface="微软雅黑" panose="020B0503020204020204" charset="-122"/>
      <p:regular r:id="rId45"/>
    </p:embeddedFont>
    <p:embeddedFont>
      <p:font typeface="楷体" panose="02010609060101010101" pitchFamily="49" charset="-122"/>
      <p:regular r:id="rId46"/>
    </p:embeddedFont>
    <p:embeddedFont>
      <p:font typeface="汉仪方叠体简" panose="02010600000101010101" charset="-122"/>
      <p:regular r:id="rId47"/>
    </p:embeddedFont>
    <p:embeddedFont>
      <p:font typeface="华文新魏" panose="02010800040101010101" pitchFamily="2" charset="-122"/>
      <p:regular r:id="rId48"/>
    </p:embeddedFont>
    <p:embeddedFont>
      <p:font typeface="隶书" panose="02010509060101010101" pitchFamily="49" charset="-122"/>
      <p:regular r:id="rId49"/>
    </p:embeddedFont>
    <p:embeddedFont>
      <p:font typeface="华文琥珀" panose="02010800040101010101" charset="-122"/>
      <p:regular r:id="rId50"/>
    </p:embeddedFont>
    <p:embeddedFont>
      <p:font typeface="汉仪青云简" panose="00020600040101010101" charset="-122"/>
      <p:regular r:id="rId51"/>
    </p:embeddedFont>
    <p:embeddedFont>
      <p:font typeface="Calibri" panose="020F0502020204030204" charset="0"/>
      <p:regular r:id="rId52"/>
      <p:bold r:id="rId53"/>
      <p:italic r:id="rId54"/>
      <p:boldItalic r:id="rId5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5" Type="http://schemas.openxmlformats.org/officeDocument/2006/relationships/font" Target="fonts/font11.fntdata"/><Relationship Id="rId54" Type="http://schemas.openxmlformats.org/officeDocument/2006/relationships/font" Target="fonts/font10.fntdata"/><Relationship Id="rId53" Type="http://schemas.openxmlformats.org/officeDocument/2006/relationships/font" Target="fonts/font9.fntdata"/><Relationship Id="rId52" Type="http://schemas.openxmlformats.org/officeDocument/2006/relationships/font" Target="fonts/font8.fntdata"/><Relationship Id="rId51" Type="http://schemas.openxmlformats.org/officeDocument/2006/relationships/font" Target="fonts/font7.fntdata"/><Relationship Id="rId50" Type="http://schemas.openxmlformats.org/officeDocument/2006/relationships/font" Target="fonts/font6.fntdata"/><Relationship Id="rId5" Type="http://schemas.openxmlformats.org/officeDocument/2006/relationships/slide" Target="slides/slide2.xml"/><Relationship Id="rId49" Type="http://schemas.openxmlformats.org/officeDocument/2006/relationships/font" Target="fonts/font5.fntdata"/><Relationship Id="rId48" Type="http://schemas.openxmlformats.org/officeDocument/2006/relationships/font" Target="fonts/font4.fntdata"/><Relationship Id="rId47" Type="http://schemas.openxmlformats.org/officeDocument/2006/relationships/font" Target="fonts/font3.fntdata"/><Relationship Id="rId46" Type="http://schemas.openxmlformats.org/officeDocument/2006/relationships/font" Target="fonts/font2.fntdata"/><Relationship Id="rId45" Type="http://schemas.openxmlformats.org/officeDocument/2006/relationships/font" Target="fonts/font1.fntdata"/><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handoutMaster" Target="handoutMasters/handoutMaster1.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144992-0148-43D9-ADAD-30F32725E05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2" Type="http://schemas.openxmlformats.org/officeDocument/2006/relationships/notesSlide" Target="../notesSlides/notesSlide1.xml"/><Relationship Id="rId21" Type="http://schemas.openxmlformats.org/officeDocument/2006/relationships/slideLayout" Target="../slideLayouts/slideLayout1.xml"/><Relationship Id="rId20" Type="http://schemas.openxmlformats.org/officeDocument/2006/relationships/image" Target="../media/image2.png"/><Relationship Id="rId2" Type="http://schemas.openxmlformats.org/officeDocument/2006/relationships/tags" Target="../tags/tag2.xml"/><Relationship Id="rId19" Type="http://schemas.openxmlformats.org/officeDocument/2006/relationships/tags" Target="../tags/tag19.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image" Target="../media/image10.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image" Target="../media/image8.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image" Target="../media/image21.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6.png"/><Relationship Id="rId1" Type="http://schemas.openxmlformats.org/officeDocument/2006/relationships/image" Target="../media/image4.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9.png"/><Relationship Id="rId1"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0.png"/><Relationship Id="rId1" Type="http://schemas.openxmlformats.org/officeDocument/2006/relationships/image" Target="../media/image4.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4.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4.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4.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4.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pn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0.png"/><Relationship Id="rId1" Type="http://schemas.openxmlformats.org/officeDocument/2006/relationships/image" Target="../media/image4.png"/></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3.png"/><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4.pn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tags" Target="../tags/tag20.xml"/><Relationship Id="rId2" Type="http://schemas.microsoft.com/office/2007/relationships/media" Target="file:///E:\OSTD&#36187;&#39033;&#35299;&#35835;&#35270;&#39057;\&#20154;&#24418;&#26426;&#22120;&#20154;&#40857;&#29664;&#20105;&#38712;&#36187;&#39033;&#35299;&#35835;.mp4" TargetMode="External"/><Relationship Id="rId1" Type="http://schemas.openxmlformats.org/officeDocument/2006/relationships/video" Target="file:///E:\OSTD&#36187;&#39033;&#35299;&#35835;&#35270;&#39057;\&#20154;&#24418;&#26426;&#22120;&#20154;&#40857;&#29664;&#20105;&#38712;&#36187;&#39033;&#35299;&#35835;.mp4" TargetMode="Externa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PA_椭圆 58"/>
          <p:cNvSpPr/>
          <p:nvPr>
            <p:custDataLst>
              <p:tags r:id="rId1"/>
            </p:custDataLst>
          </p:nvPr>
        </p:nvSpPr>
        <p:spPr>
          <a:xfrm>
            <a:off x="-3193601" y="-4551150"/>
            <a:ext cx="7392159" cy="7392159"/>
          </a:xfrm>
          <a:prstGeom prst="ellipse">
            <a:avLst/>
          </a:prstGeom>
          <a:noFill/>
          <a:ln>
            <a:solidFill>
              <a:schemeClr val="tx1">
                <a:lumMod val="50000"/>
                <a:lumOff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60" name="PA_椭圆 59"/>
          <p:cNvSpPr/>
          <p:nvPr>
            <p:custDataLst>
              <p:tags r:id="rId2"/>
            </p:custDataLst>
          </p:nvPr>
        </p:nvSpPr>
        <p:spPr>
          <a:xfrm>
            <a:off x="-3633992" y="1840019"/>
            <a:ext cx="7392159" cy="7392159"/>
          </a:xfrm>
          <a:prstGeom prst="ellipse">
            <a:avLst/>
          </a:prstGeom>
          <a:noFill/>
          <a:ln>
            <a:solidFill>
              <a:schemeClr val="tx1">
                <a:lumMod val="50000"/>
                <a:lumOff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61" name="PA_椭圆 60"/>
          <p:cNvSpPr/>
          <p:nvPr>
            <p:custDataLst>
              <p:tags r:id="rId3"/>
            </p:custDataLst>
          </p:nvPr>
        </p:nvSpPr>
        <p:spPr>
          <a:xfrm>
            <a:off x="-2482837" y="-1902961"/>
            <a:ext cx="7392159" cy="7392159"/>
          </a:xfrm>
          <a:prstGeom prst="ellipse">
            <a:avLst/>
          </a:prstGeom>
          <a:noFill/>
          <a:ln>
            <a:solidFill>
              <a:schemeClr val="tx1">
                <a:lumMod val="50000"/>
                <a:lumOff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62" name="PA_椭圆 61"/>
          <p:cNvSpPr/>
          <p:nvPr>
            <p:custDataLst>
              <p:tags r:id="rId4"/>
            </p:custDataLst>
          </p:nvPr>
        </p:nvSpPr>
        <p:spPr>
          <a:xfrm>
            <a:off x="-2546743" y="-400050"/>
            <a:ext cx="7734897" cy="7734897"/>
          </a:xfrm>
          <a:prstGeom prst="ellipse">
            <a:avLst/>
          </a:prstGeom>
          <a:noFill/>
          <a:ln>
            <a:solidFill>
              <a:schemeClr val="tx1">
                <a:lumMod val="50000"/>
                <a:lumOff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7" name="PA_椭圆 6"/>
          <p:cNvSpPr/>
          <p:nvPr>
            <p:custDataLst>
              <p:tags r:id="rId5"/>
            </p:custDataLst>
          </p:nvPr>
        </p:nvSpPr>
        <p:spPr>
          <a:xfrm>
            <a:off x="10421544" y="5951117"/>
            <a:ext cx="657648" cy="657648"/>
          </a:xfrm>
          <a:prstGeom prst="ellipse">
            <a:avLst/>
          </a:prstGeom>
          <a:gradFill>
            <a:gsLst>
              <a:gs pos="0">
                <a:schemeClr val="bg2">
                  <a:lumMod val="75000"/>
                </a:schemeClr>
              </a:gs>
              <a:gs pos="100000">
                <a:schemeClr val="bg2">
                  <a:lumMod val="25000"/>
                </a:schemeClr>
              </a:gs>
            </a:gsLst>
            <a:lin ang="20100000" scaled="0"/>
          </a:gradFill>
          <a:ln w="12700">
            <a:gradFill>
              <a:gsLst>
                <a:gs pos="0">
                  <a:schemeClr val="bg2">
                    <a:lumMod val="75000"/>
                  </a:schemeClr>
                </a:gs>
                <a:gs pos="100000">
                  <a:schemeClr val="bg2">
                    <a:lumMod val="25000"/>
                  </a:schemeClr>
                </a:gs>
              </a:gsLst>
              <a:lin ang="5400000" scaled="1"/>
            </a:gradFill>
          </a:ln>
          <a:effectLst>
            <a:outerShdw blurRad="317500" dist="190500" dir="81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aseline="-25000" dirty="0">
              <a:latin typeface="微软雅黑" panose="020B0503020204020204" charset="-122"/>
              <a:ea typeface="微软雅黑" panose="020B0503020204020204" charset="-122"/>
              <a:sym typeface="微软雅黑" panose="020B0503020204020204" charset="-122"/>
            </a:endParaRPr>
          </a:p>
        </p:txBody>
      </p:sp>
      <p:grpSp>
        <p:nvGrpSpPr>
          <p:cNvPr id="8" name="PA_组合 7"/>
          <p:cNvGrpSpPr/>
          <p:nvPr>
            <p:custDataLst>
              <p:tags r:id="rId6"/>
            </p:custDataLst>
          </p:nvPr>
        </p:nvGrpSpPr>
        <p:grpSpPr>
          <a:xfrm>
            <a:off x="3310936" y="14302"/>
            <a:ext cx="2357272" cy="2357272"/>
            <a:chOff x="304800" y="673100"/>
            <a:chExt cx="4000500" cy="4000500"/>
          </a:xfrm>
          <a:effectLst>
            <a:outerShdw blurRad="317500" dist="190500" dir="8100000" algn="tr" rotWithShape="0">
              <a:prstClr val="black">
                <a:alpha val="50000"/>
              </a:prstClr>
            </a:outerShdw>
          </a:effectLst>
        </p:grpSpPr>
        <p:sp>
          <p:nvSpPr>
            <p:cNvPr id="9" name="同心圆 67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微软雅黑" panose="020B0503020204020204" charset="-122"/>
                <a:ea typeface="微软雅黑" panose="020B0503020204020204" charset="-122"/>
              </a:endParaRPr>
            </a:p>
          </p:txBody>
        </p:sp>
        <p:sp>
          <p:nvSpPr>
            <p:cNvPr id="10" name="椭圆 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grpSp>
      <p:sp>
        <p:nvSpPr>
          <p:cNvPr id="11" name="PA_椭圆 10"/>
          <p:cNvSpPr/>
          <p:nvPr>
            <p:custDataLst>
              <p:tags r:id="rId7"/>
            </p:custDataLst>
          </p:nvPr>
        </p:nvSpPr>
        <p:spPr>
          <a:xfrm>
            <a:off x="3408205" y="4341868"/>
            <a:ext cx="475381" cy="475381"/>
          </a:xfrm>
          <a:prstGeom prst="ellipse">
            <a:avLst/>
          </a:prstGeom>
          <a:gradFill>
            <a:gsLst>
              <a:gs pos="0">
                <a:schemeClr val="accent1">
                  <a:lumMod val="90000"/>
                  <a:lumOff val="10000"/>
                </a:schemeClr>
              </a:gs>
              <a:gs pos="100000">
                <a:schemeClr val="accent1">
                  <a:lumMod val="70000"/>
                </a:schemeClr>
              </a:gs>
            </a:gsLst>
            <a:lin ang="20100000" scaled="0"/>
          </a:gradFill>
          <a:ln w="12700">
            <a:gradFill>
              <a:gsLst>
                <a:gs pos="0">
                  <a:schemeClr val="accent1">
                    <a:lumMod val="60000"/>
                    <a:lumOff val="40000"/>
                  </a:schemeClr>
                </a:gs>
                <a:gs pos="100000">
                  <a:schemeClr val="accent1">
                    <a:lumMod val="50000"/>
                  </a:schemeClr>
                </a:gs>
              </a:gsLst>
              <a:lin ang="5400000" scaled="1"/>
            </a:gradFill>
          </a:ln>
          <a:effectLst>
            <a:outerShdw blurRad="317500" dist="190500" dir="81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微软雅黑" panose="020B0503020204020204" charset="-122"/>
              <a:ea typeface="微软雅黑" panose="020B0503020204020204" charset="-122"/>
              <a:sym typeface="微软雅黑" panose="020B0503020204020204" charset="-122"/>
            </a:endParaRPr>
          </a:p>
        </p:txBody>
      </p:sp>
      <p:grpSp>
        <p:nvGrpSpPr>
          <p:cNvPr id="12" name="PA_组合 11"/>
          <p:cNvGrpSpPr/>
          <p:nvPr>
            <p:custDataLst>
              <p:tags r:id="rId8"/>
            </p:custDataLst>
          </p:nvPr>
        </p:nvGrpSpPr>
        <p:grpSpPr>
          <a:xfrm>
            <a:off x="600485" y="5226452"/>
            <a:ext cx="1234298" cy="1234298"/>
            <a:chOff x="304800" y="673100"/>
            <a:chExt cx="4000500" cy="4000500"/>
          </a:xfrm>
          <a:effectLst>
            <a:outerShdw blurRad="317500" dist="190500" dir="8100000" algn="tr" rotWithShape="0">
              <a:prstClr val="black">
                <a:alpha val="50000"/>
              </a:prstClr>
            </a:outerShdw>
          </a:effectLst>
        </p:grpSpPr>
        <p:sp>
          <p:nvSpPr>
            <p:cNvPr id="13" name="同心圆 67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微软雅黑" panose="020B0503020204020204" charset="-122"/>
                <a:ea typeface="微软雅黑" panose="020B0503020204020204" charset="-122"/>
              </a:endParaRPr>
            </a:p>
          </p:txBody>
        </p:sp>
        <p:sp>
          <p:nvSpPr>
            <p:cNvPr id="14" name="椭圆 1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grpSp>
      <p:grpSp>
        <p:nvGrpSpPr>
          <p:cNvPr id="18" name="PA_组合 17"/>
          <p:cNvGrpSpPr/>
          <p:nvPr>
            <p:custDataLst>
              <p:tags r:id="rId9"/>
            </p:custDataLst>
          </p:nvPr>
        </p:nvGrpSpPr>
        <p:grpSpPr>
          <a:xfrm>
            <a:off x="11241059" y="5553187"/>
            <a:ext cx="542814" cy="542814"/>
            <a:chOff x="304800" y="673100"/>
            <a:chExt cx="4000500" cy="4000500"/>
          </a:xfrm>
          <a:effectLst>
            <a:outerShdw blurRad="317500" dist="190500" dir="8100000" algn="tr" rotWithShape="0">
              <a:prstClr val="black">
                <a:alpha val="50000"/>
              </a:prstClr>
            </a:outerShdw>
          </a:effectLst>
        </p:grpSpPr>
        <p:sp>
          <p:nvSpPr>
            <p:cNvPr id="19" name="同心圆 67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微软雅黑" panose="020B0503020204020204" charset="-122"/>
                <a:ea typeface="微软雅黑" panose="020B0503020204020204" charset="-122"/>
              </a:endParaRPr>
            </a:p>
          </p:txBody>
        </p:sp>
        <p:sp>
          <p:nvSpPr>
            <p:cNvPr id="20" name="椭圆 1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grpSp>
      <p:grpSp>
        <p:nvGrpSpPr>
          <p:cNvPr id="21" name="PA_组合 20"/>
          <p:cNvGrpSpPr/>
          <p:nvPr>
            <p:custDataLst>
              <p:tags r:id="rId10"/>
            </p:custDataLst>
          </p:nvPr>
        </p:nvGrpSpPr>
        <p:grpSpPr>
          <a:xfrm>
            <a:off x="9801888" y="5508737"/>
            <a:ext cx="368801" cy="368801"/>
            <a:chOff x="304800" y="673100"/>
            <a:chExt cx="4000500" cy="4000500"/>
          </a:xfrm>
          <a:effectLst>
            <a:outerShdw blurRad="317500" dist="190500" dir="8100000" algn="tr" rotWithShape="0">
              <a:prstClr val="black">
                <a:alpha val="50000"/>
              </a:prstClr>
            </a:outerShdw>
          </a:effectLst>
        </p:grpSpPr>
        <p:sp>
          <p:nvSpPr>
            <p:cNvPr id="22" name="同心圆 67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微软雅黑" panose="020B0503020204020204" charset="-122"/>
                <a:ea typeface="微软雅黑" panose="020B0503020204020204" charset="-122"/>
              </a:endParaRPr>
            </a:p>
          </p:txBody>
        </p:sp>
        <p:sp>
          <p:nvSpPr>
            <p:cNvPr id="23" name="椭圆 2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grpSp>
      <p:grpSp>
        <p:nvGrpSpPr>
          <p:cNvPr id="24" name="PA_组合 23"/>
          <p:cNvGrpSpPr/>
          <p:nvPr>
            <p:custDataLst>
              <p:tags r:id="rId11"/>
            </p:custDataLst>
          </p:nvPr>
        </p:nvGrpSpPr>
        <p:grpSpPr>
          <a:xfrm>
            <a:off x="9613031" y="6340587"/>
            <a:ext cx="325325" cy="325325"/>
            <a:chOff x="304800" y="673100"/>
            <a:chExt cx="4000500" cy="4000500"/>
          </a:xfrm>
          <a:effectLst>
            <a:outerShdw blurRad="317500" dist="190500" dir="8100000" algn="tr" rotWithShape="0">
              <a:prstClr val="black">
                <a:alpha val="50000"/>
              </a:prstClr>
            </a:outerShdw>
          </a:effectLst>
        </p:grpSpPr>
        <p:sp>
          <p:nvSpPr>
            <p:cNvPr id="25" name="同心圆 67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微软雅黑" panose="020B0503020204020204" charset="-122"/>
                <a:ea typeface="微软雅黑" panose="020B0503020204020204" charset="-122"/>
              </a:endParaRPr>
            </a:p>
          </p:txBody>
        </p:sp>
        <p:sp>
          <p:nvSpPr>
            <p:cNvPr id="26" name="椭圆 2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grpSp>
      <p:sp>
        <p:nvSpPr>
          <p:cNvPr id="27" name="PA_椭圆 26"/>
          <p:cNvSpPr/>
          <p:nvPr>
            <p:custDataLst>
              <p:tags r:id="rId12"/>
            </p:custDataLst>
          </p:nvPr>
        </p:nvSpPr>
        <p:spPr>
          <a:xfrm>
            <a:off x="11241059" y="4735095"/>
            <a:ext cx="398882" cy="398882"/>
          </a:xfrm>
          <a:prstGeom prst="ellipse">
            <a:avLst/>
          </a:prstGeom>
          <a:gradFill>
            <a:gsLst>
              <a:gs pos="0">
                <a:schemeClr val="bg2">
                  <a:lumMod val="75000"/>
                </a:schemeClr>
              </a:gs>
              <a:gs pos="100000">
                <a:schemeClr val="bg2">
                  <a:lumMod val="25000"/>
                </a:schemeClr>
              </a:gs>
            </a:gsLst>
            <a:lin ang="20100000" scaled="0"/>
          </a:gradFill>
          <a:ln w="12700">
            <a:gradFill>
              <a:gsLst>
                <a:gs pos="0">
                  <a:schemeClr val="bg2">
                    <a:lumMod val="75000"/>
                  </a:schemeClr>
                </a:gs>
                <a:gs pos="100000">
                  <a:schemeClr val="bg2">
                    <a:lumMod val="25000"/>
                  </a:schemeClr>
                </a:gs>
              </a:gsLst>
              <a:lin ang="5400000" scaled="1"/>
            </a:gradFill>
          </a:ln>
          <a:effectLst>
            <a:outerShdw blurRad="317500" dist="190500" dir="81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aseline="-25000" dirty="0">
              <a:latin typeface="微软雅黑" panose="020B0503020204020204" charset="-122"/>
              <a:ea typeface="微软雅黑" panose="020B0503020204020204" charset="-122"/>
              <a:sym typeface="微软雅黑" panose="020B0503020204020204" charset="-122"/>
            </a:endParaRPr>
          </a:p>
        </p:txBody>
      </p:sp>
      <p:sp>
        <p:nvSpPr>
          <p:cNvPr id="28" name="PA_椭圆 27"/>
          <p:cNvSpPr/>
          <p:nvPr>
            <p:custDataLst>
              <p:tags r:id="rId13"/>
            </p:custDataLst>
          </p:nvPr>
        </p:nvSpPr>
        <p:spPr>
          <a:xfrm>
            <a:off x="11445263" y="6658811"/>
            <a:ext cx="174557" cy="174557"/>
          </a:xfrm>
          <a:prstGeom prst="ellipse">
            <a:avLst/>
          </a:prstGeom>
          <a:gradFill>
            <a:gsLst>
              <a:gs pos="0">
                <a:schemeClr val="bg2">
                  <a:lumMod val="75000"/>
                </a:schemeClr>
              </a:gs>
              <a:gs pos="100000">
                <a:schemeClr val="bg2">
                  <a:lumMod val="25000"/>
                </a:schemeClr>
              </a:gs>
            </a:gsLst>
            <a:lin ang="20100000" scaled="0"/>
          </a:gradFill>
          <a:ln w="12700">
            <a:gradFill>
              <a:gsLst>
                <a:gs pos="0">
                  <a:schemeClr val="bg2">
                    <a:lumMod val="75000"/>
                  </a:schemeClr>
                </a:gs>
                <a:gs pos="100000">
                  <a:schemeClr val="bg2">
                    <a:lumMod val="25000"/>
                  </a:schemeClr>
                </a:gs>
              </a:gsLst>
              <a:lin ang="5400000" scaled="1"/>
            </a:gradFill>
          </a:ln>
          <a:effectLst>
            <a:outerShdw blurRad="317500" dist="190500" dir="81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aseline="-25000" dirty="0">
              <a:latin typeface="微软雅黑" panose="020B0503020204020204" charset="-122"/>
              <a:ea typeface="微软雅黑" panose="020B0503020204020204" charset="-122"/>
              <a:sym typeface="微软雅黑" panose="020B0503020204020204" charset="-122"/>
            </a:endParaRPr>
          </a:p>
        </p:txBody>
      </p:sp>
      <p:sp>
        <p:nvSpPr>
          <p:cNvPr id="29" name="PA_椭圆 28"/>
          <p:cNvSpPr/>
          <p:nvPr>
            <p:custDataLst>
              <p:tags r:id="rId14"/>
            </p:custDataLst>
          </p:nvPr>
        </p:nvSpPr>
        <p:spPr>
          <a:xfrm>
            <a:off x="484653" y="6163730"/>
            <a:ext cx="231664" cy="231664"/>
          </a:xfrm>
          <a:prstGeom prst="ellipse">
            <a:avLst/>
          </a:prstGeom>
          <a:gradFill>
            <a:gsLst>
              <a:gs pos="0">
                <a:schemeClr val="bg2">
                  <a:lumMod val="75000"/>
                </a:schemeClr>
              </a:gs>
              <a:gs pos="100000">
                <a:schemeClr val="bg2">
                  <a:lumMod val="25000"/>
                </a:schemeClr>
              </a:gs>
            </a:gsLst>
            <a:lin ang="20100000" scaled="0"/>
          </a:gradFill>
          <a:ln w="12700">
            <a:gradFill>
              <a:gsLst>
                <a:gs pos="0">
                  <a:schemeClr val="bg2">
                    <a:lumMod val="75000"/>
                  </a:schemeClr>
                </a:gs>
                <a:gs pos="100000">
                  <a:schemeClr val="bg2">
                    <a:lumMod val="25000"/>
                  </a:schemeClr>
                </a:gs>
              </a:gsLst>
              <a:lin ang="5400000" scaled="1"/>
            </a:gradFill>
          </a:ln>
          <a:effectLst>
            <a:outerShdw blurRad="317500" dist="190500" dir="81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aseline="-25000" dirty="0">
              <a:latin typeface="微软雅黑" panose="020B0503020204020204" charset="-122"/>
              <a:ea typeface="微软雅黑" panose="020B0503020204020204" charset="-122"/>
              <a:sym typeface="微软雅黑" panose="020B0503020204020204" charset="-122"/>
            </a:endParaRPr>
          </a:p>
        </p:txBody>
      </p:sp>
      <p:sp>
        <p:nvSpPr>
          <p:cNvPr id="30" name="PA_椭圆 29"/>
          <p:cNvSpPr/>
          <p:nvPr>
            <p:custDataLst>
              <p:tags r:id="rId15"/>
            </p:custDataLst>
          </p:nvPr>
        </p:nvSpPr>
        <p:spPr>
          <a:xfrm>
            <a:off x="450908" y="3445141"/>
            <a:ext cx="231664" cy="231664"/>
          </a:xfrm>
          <a:prstGeom prst="ellipse">
            <a:avLst/>
          </a:prstGeom>
          <a:gradFill>
            <a:gsLst>
              <a:gs pos="0">
                <a:schemeClr val="bg2">
                  <a:lumMod val="75000"/>
                </a:schemeClr>
              </a:gs>
              <a:gs pos="100000">
                <a:schemeClr val="bg2">
                  <a:lumMod val="25000"/>
                </a:schemeClr>
              </a:gs>
            </a:gsLst>
            <a:lin ang="20100000" scaled="0"/>
          </a:gradFill>
          <a:ln w="12700">
            <a:gradFill>
              <a:gsLst>
                <a:gs pos="0">
                  <a:schemeClr val="bg2">
                    <a:lumMod val="75000"/>
                  </a:schemeClr>
                </a:gs>
                <a:gs pos="100000">
                  <a:schemeClr val="bg2">
                    <a:lumMod val="25000"/>
                  </a:schemeClr>
                </a:gs>
              </a:gsLst>
              <a:lin ang="5400000" scaled="1"/>
            </a:gradFill>
          </a:ln>
          <a:effectLst>
            <a:outerShdw blurRad="317500" dist="190500" dir="81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aseline="-25000" dirty="0">
              <a:latin typeface="微软雅黑" panose="020B0503020204020204" charset="-122"/>
              <a:ea typeface="微软雅黑" panose="020B0503020204020204" charset="-122"/>
              <a:sym typeface="微软雅黑" panose="020B0503020204020204" charset="-122"/>
            </a:endParaRPr>
          </a:p>
        </p:txBody>
      </p:sp>
      <p:sp>
        <p:nvSpPr>
          <p:cNvPr id="31" name="PA_椭圆 30"/>
          <p:cNvSpPr/>
          <p:nvPr>
            <p:custDataLst>
              <p:tags r:id="rId16"/>
            </p:custDataLst>
          </p:nvPr>
        </p:nvSpPr>
        <p:spPr>
          <a:xfrm>
            <a:off x="3440643" y="372980"/>
            <a:ext cx="522426" cy="522426"/>
          </a:xfrm>
          <a:prstGeom prst="ellipse">
            <a:avLst/>
          </a:prstGeom>
          <a:gradFill>
            <a:gsLst>
              <a:gs pos="0">
                <a:schemeClr val="bg2">
                  <a:lumMod val="75000"/>
                </a:schemeClr>
              </a:gs>
              <a:gs pos="100000">
                <a:schemeClr val="bg2">
                  <a:lumMod val="25000"/>
                </a:schemeClr>
              </a:gs>
            </a:gsLst>
            <a:lin ang="20100000" scaled="0"/>
          </a:gradFill>
          <a:ln w="12700">
            <a:gradFill>
              <a:gsLst>
                <a:gs pos="0">
                  <a:schemeClr val="bg2">
                    <a:lumMod val="75000"/>
                  </a:schemeClr>
                </a:gs>
                <a:gs pos="100000">
                  <a:schemeClr val="bg2">
                    <a:lumMod val="25000"/>
                  </a:schemeClr>
                </a:gs>
              </a:gsLst>
              <a:lin ang="5400000" scaled="1"/>
            </a:gradFill>
          </a:ln>
          <a:effectLst>
            <a:outerShdw blurRad="317500" dist="190500" dir="81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aseline="-25000" dirty="0">
              <a:latin typeface="微软雅黑" panose="020B0503020204020204" charset="-122"/>
              <a:ea typeface="微软雅黑" panose="020B0503020204020204" charset="-122"/>
              <a:sym typeface="微软雅黑" panose="020B0503020204020204" charset="-122"/>
            </a:endParaRPr>
          </a:p>
        </p:txBody>
      </p:sp>
      <p:sp>
        <p:nvSpPr>
          <p:cNvPr id="32" name="PA_椭圆 31"/>
          <p:cNvSpPr/>
          <p:nvPr>
            <p:custDataLst>
              <p:tags r:id="rId17"/>
            </p:custDataLst>
          </p:nvPr>
        </p:nvSpPr>
        <p:spPr>
          <a:xfrm>
            <a:off x="775350" y="462181"/>
            <a:ext cx="406286" cy="406286"/>
          </a:xfrm>
          <a:prstGeom prst="ellipse">
            <a:avLst/>
          </a:prstGeom>
          <a:gradFill>
            <a:gsLst>
              <a:gs pos="0">
                <a:schemeClr val="bg2">
                  <a:lumMod val="75000"/>
                </a:schemeClr>
              </a:gs>
              <a:gs pos="100000">
                <a:schemeClr val="bg2">
                  <a:lumMod val="25000"/>
                </a:schemeClr>
              </a:gs>
            </a:gsLst>
            <a:lin ang="20100000" scaled="0"/>
          </a:gradFill>
          <a:ln w="12700">
            <a:gradFill>
              <a:gsLst>
                <a:gs pos="0">
                  <a:schemeClr val="bg2">
                    <a:lumMod val="75000"/>
                  </a:schemeClr>
                </a:gs>
                <a:gs pos="100000">
                  <a:schemeClr val="bg2">
                    <a:lumMod val="25000"/>
                  </a:schemeClr>
                </a:gs>
              </a:gsLst>
              <a:lin ang="5400000" scaled="1"/>
            </a:gradFill>
          </a:ln>
          <a:effectLst>
            <a:outerShdw blurRad="317500" dist="190500" dir="81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aseline="-25000" dirty="0">
              <a:latin typeface="微软雅黑" panose="020B0503020204020204" charset="-122"/>
              <a:ea typeface="微软雅黑" panose="020B0503020204020204" charset="-122"/>
              <a:sym typeface="微软雅黑" panose="020B0503020204020204" charset="-122"/>
            </a:endParaRPr>
          </a:p>
        </p:txBody>
      </p:sp>
      <p:sp>
        <p:nvSpPr>
          <p:cNvPr id="36" name="PA_任意多边形 35"/>
          <p:cNvSpPr/>
          <p:nvPr>
            <p:custDataLst>
              <p:tags r:id="rId18"/>
            </p:custDataLst>
          </p:nvPr>
        </p:nvSpPr>
        <p:spPr>
          <a:xfrm>
            <a:off x="5188124" y="3891280"/>
            <a:ext cx="6844491" cy="77638"/>
          </a:xfrm>
          <a:custGeom>
            <a:avLst/>
            <a:gdLst>
              <a:gd name="connsiteX0" fmla="*/ 0 w 6219825"/>
              <a:gd name="connsiteY0" fmla="*/ 0 h 0"/>
              <a:gd name="connsiteX1" fmla="*/ 6219825 w 6219825"/>
              <a:gd name="connsiteY1" fmla="*/ 0 h 0"/>
            </a:gdLst>
            <a:ahLst/>
            <a:cxnLst>
              <a:cxn ang="0">
                <a:pos x="connsiteX0" y="connsiteY0"/>
              </a:cxn>
              <a:cxn ang="0">
                <a:pos x="connsiteX1" y="connsiteY1"/>
              </a:cxn>
            </a:cxnLst>
            <a:rect l="l" t="t" r="r" b="b"/>
            <a:pathLst>
              <a:path w="6219825">
                <a:moveTo>
                  <a:pt x="0" y="0"/>
                </a:moveTo>
                <a:lnTo>
                  <a:pt x="6219825" y="0"/>
                </a:lnTo>
              </a:path>
            </a:pathLst>
          </a:custGeom>
          <a:noFill/>
          <a:ln>
            <a:solidFill>
              <a:schemeClr val="tx1">
                <a:lumMod val="65000"/>
                <a:lumOff val="35000"/>
              </a:schemeClr>
            </a:solidFill>
            <a:prstDash val="lg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34" name="PA_文本框 33"/>
          <p:cNvSpPr txBox="1"/>
          <p:nvPr>
            <p:custDataLst>
              <p:tags r:id="rId19"/>
            </p:custDataLst>
          </p:nvPr>
        </p:nvSpPr>
        <p:spPr>
          <a:xfrm>
            <a:off x="5382260" y="1679575"/>
            <a:ext cx="7235825" cy="1445260"/>
          </a:xfrm>
          <a:prstGeom prst="rect">
            <a:avLst/>
          </a:prstGeom>
          <a:noFill/>
        </p:spPr>
        <p:txBody>
          <a:bodyPr wrap="square" rtlCol="0">
            <a:spAutoFit/>
          </a:bodyPr>
          <a:lstStyle/>
          <a:p>
            <a:pPr algn="l"/>
            <a:r>
              <a:rPr lang="en-US" altLang="zh-CN" sz="4400" b="1" dirty="0">
                <a:solidFill>
                  <a:schemeClr val="accent1">
                    <a:lumMod val="75000"/>
                  </a:schemeClr>
                </a:solidFill>
                <a:effectLst>
                  <a:innerShdw blurRad="50800" dist="38100" dir="13500000">
                    <a:prstClr val="black">
                      <a:alpha val="50000"/>
                    </a:prstClr>
                  </a:innerShdw>
                </a:effectLst>
                <a:latin typeface="微软雅黑" panose="020B0503020204020204" charset="-122"/>
                <a:ea typeface="微软雅黑" panose="020B0503020204020204" charset="-122"/>
              </a:rPr>
              <a:t>OSTD</a:t>
            </a:r>
            <a:r>
              <a:rPr lang="zh-CN" altLang="en-US" sz="4400" b="1" dirty="0">
                <a:solidFill>
                  <a:schemeClr val="accent1">
                    <a:lumMod val="75000"/>
                  </a:schemeClr>
                </a:solidFill>
                <a:effectLst>
                  <a:innerShdw blurRad="50800" dist="38100" dir="13500000">
                    <a:prstClr val="black">
                      <a:alpha val="50000"/>
                    </a:prstClr>
                  </a:innerShdw>
                </a:effectLst>
                <a:latin typeface="微软雅黑" panose="020B0503020204020204" charset="-122"/>
                <a:ea typeface="微软雅黑" panose="020B0503020204020204" charset="-122"/>
              </a:rPr>
              <a:t>人形机器人</a:t>
            </a:r>
            <a:endParaRPr lang="zh-CN" altLang="en-US" sz="4400" b="1" dirty="0">
              <a:solidFill>
                <a:schemeClr val="accent1">
                  <a:lumMod val="75000"/>
                </a:schemeClr>
              </a:solidFill>
              <a:effectLst>
                <a:innerShdw blurRad="50800" dist="38100" dir="13500000">
                  <a:prstClr val="black">
                    <a:alpha val="50000"/>
                  </a:prstClr>
                </a:innerShdw>
              </a:effectLst>
              <a:latin typeface="微软雅黑" panose="020B0503020204020204" charset="-122"/>
              <a:ea typeface="微软雅黑" panose="020B0503020204020204" charset="-122"/>
            </a:endParaRPr>
          </a:p>
          <a:p>
            <a:pPr algn="l"/>
            <a:r>
              <a:rPr lang="zh-CN" altLang="en-US" sz="4400" b="1" dirty="0">
                <a:solidFill>
                  <a:schemeClr val="accent1">
                    <a:lumMod val="75000"/>
                  </a:schemeClr>
                </a:solidFill>
                <a:effectLst>
                  <a:innerShdw blurRad="50800" dist="38100" dir="13500000">
                    <a:prstClr val="black">
                      <a:alpha val="50000"/>
                    </a:prstClr>
                  </a:innerShdw>
                </a:effectLst>
                <a:latin typeface="微软雅黑" panose="020B0503020204020204" charset="-122"/>
                <a:ea typeface="微软雅黑" panose="020B0503020204020204" charset="-122"/>
              </a:rPr>
              <a:t> </a:t>
            </a:r>
            <a:r>
              <a:rPr lang="en-US" altLang="zh-CN" sz="4400" b="1" dirty="0">
                <a:solidFill>
                  <a:schemeClr val="accent1">
                    <a:lumMod val="75000"/>
                  </a:schemeClr>
                </a:solidFill>
                <a:effectLst>
                  <a:innerShdw blurRad="50800" dist="38100" dir="13500000">
                    <a:prstClr val="black">
                      <a:alpha val="50000"/>
                    </a:prstClr>
                  </a:innerShdw>
                </a:effectLst>
                <a:latin typeface="微软雅黑" panose="020B0503020204020204" charset="-122"/>
                <a:ea typeface="微软雅黑" panose="020B0503020204020204" charset="-122"/>
              </a:rPr>
              <a:t>                  </a:t>
            </a:r>
            <a:r>
              <a:rPr lang="zh-CN" altLang="en-US" sz="4400" b="1" dirty="0">
                <a:solidFill>
                  <a:schemeClr val="accent1">
                    <a:lumMod val="75000"/>
                  </a:schemeClr>
                </a:solidFill>
                <a:effectLst>
                  <a:innerShdw blurRad="50800" dist="38100" dir="13500000">
                    <a:prstClr val="black">
                      <a:alpha val="50000"/>
                    </a:prstClr>
                  </a:innerShdw>
                </a:effectLst>
                <a:latin typeface="微软雅黑" panose="020B0503020204020204" charset="-122"/>
                <a:ea typeface="微软雅黑" panose="020B0503020204020204" charset="-122"/>
              </a:rPr>
              <a:t>龙珠争霸赛</a:t>
            </a:r>
            <a:endParaRPr lang="zh-CN" altLang="en-US" sz="4400" b="1" dirty="0">
              <a:solidFill>
                <a:schemeClr val="accent1">
                  <a:lumMod val="75000"/>
                </a:schemeClr>
              </a:solidFill>
              <a:effectLst>
                <a:innerShdw blurRad="50800" dist="38100" dir="13500000">
                  <a:prstClr val="black">
                    <a:alpha val="50000"/>
                  </a:prstClr>
                </a:innerShdw>
              </a:effectLst>
              <a:latin typeface="微软雅黑" panose="020B0503020204020204" charset="-122"/>
              <a:ea typeface="微软雅黑" panose="020B0503020204020204" charset="-122"/>
            </a:endParaRPr>
          </a:p>
        </p:txBody>
      </p:sp>
      <p:sp>
        <p:nvSpPr>
          <p:cNvPr id="4" name="同心圆 695"/>
          <p:cNvSpPr/>
          <p:nvPr/>
        </p:nvSpPr>
        <p:spPr>
          <a:xfrm>
            <a:off x="894210" y="1262712"/>
            <a:ext cx="4125853" cy="4020384"/>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微软雅黑" panose="020B0503020204020204" charset="-122"/>
              <a:ea typeface="微软雅黑" panose="020B0503020204020204" charset="-122"/>
            </a:endParaRPr>
          </a:p>
        </p:txBody>
      </p:sp>
      <p:sp>
        <p:nvSpPr>
          <p:cNvPr id="2" name="文本框 1"/>
          <p:cNvSpPr txBox="1"/>
          <p:nvPr/>
        </p:nvSpPr>
        <p:spPr>
          <a:xfrm>
            <a:off x="7210622" y="4719722"/>
            <a:ext cx="2926080" cy="506730"/>
          </a:xfrm>
          <a:prstGeom prst="rect">
            <a:avLst/>
          </a:prstGeom>
          <a:noFill/>
        </p:spPr>
        <p:txBody>
          <a:bodyPr wrap="none" rtlCol="0" anchor="t">
            <a:spAutoFit/>
          </a:bodyPr>
          <a:lstStyle/>
          <a:p>
            <a:pPr algn="ctr">
              <a:lnSpc>
                <a:spcPct val="150000"/>
              </a:lnSpc>
              <a:spcBef>
                <a:spcPct val="20000"/>
              </a:spcBef>
              <a:buFont typeface="Arial" panose="020B0604020202020204" pitchFamily="34" charset="0"/>
              <a:buNone/>
            </a:pPr>
            <a:r>
              <a:rPr lang="zh-CN" altLang="en-US" dirty="0">
                <a:sym typeface="+mn-ea"/>
              </a:rPr>
              <a:t>南京奥斯坦丁电子有限公司</a:t>
            </a:r>
            <a:endParaRPr lang="zh-CN" altLang="en-US" dirty="0"/>
          </a:p>
        </p:txBody>
      </p:sp>
      <p:pic>
        <p:nvPicPr>
          <p:cNvPr id="3" name="图片 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83360" y="2271395"/>
            <a:ext cx="2058035" cy="33172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oors dir="vert"/>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14:presetBounceEnd="80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80000">
                                          <p:cBhvr additive="base">
                                            <p:cTn id="7" dur="750" fill="hold"/>
                                            <p:tgtEl>
                                              <p:spTgt spid="32"/>
                                            </p:tgtEl>
                                            <p:attrNameLst>
                                              <p:attrName>ppt_x</p:attrName>
                                            </p:attrNameLst>
                                          </p:cBhvr>
                                          <p:tavLst>
                                            <p:tav tm="0">
                                              <p:val>
                                                <p:strVal val="0-#ppt_w/2"/>
                                              </p:val>
                                            </p:tav>
                                            <p:tav tm="100000">
                                              <p:val>
                                                <p:strVal val="#ppt_x"/>
                                              </p:val>
                                            </p:tav>
                                          </p:tavLst>
                                        </p:anim>
                                        <p:anim calcmode="lin" valueType="num" p14:bounceEnd="80000">
                                          <p:cBhvr additive="base">
                                            <p:cTn id="8" dur="750" fill="hold"/>
                                            <p:tgtEl>
                                              <p:spTgt spid="3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80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80000">
                                          <p:cBhvr additive="base">
                                            <p:cTn id="11" dur="750" fill="hold"/>
                                            <p:tgtEl>
                                              <p:spTgt spid="31"/>
                                            </p:tgtEl>
                                            <p:attrNameLst>
                                              <p:attrName>ppt_x</p:attrName>
                                            </p:attrNameLst>
                                          </p:cBhvr>
                                          <p:tavLst>
                                            <p:tav tm="0">
                                              <p:val>
                                                <p:strVal val="#ppt_x"/>
                                              </p:val>
                                            </p:tav>
                                            <p:tav tm="100000">
                                              <p:val>
                                                <p:strVal val="#ppt_x"/>
                                              </p:val>
                                            </p:tav>
                                          </p:tavLst>
                                        </p:anim>
                                        <p:anim calcmode="lin" valueType="num" p14:bounceEnd="80000">
                                          <p:cBhvr additive="base">
                                            <p:cTn id="12" dur="750" fill="hold"/>
                                            <p:tgtEl>
                                              <p:spTgt spid="31"/>
                                            </p:tgtEl>
                                            <p:attrNameLst>
                                              <p:attrName>ppt_y</p:attrName>
                                            </p:attrNameLst>
                                          </p:cBhvr>
                                          <p:tavLst>
                                            <p:tav tm="0">
                                              <p:val>
                                                <p:strVal val="0-#ppt_h/2"/>
                                              </p:val>
                                            </p:tav>
                                            <p:tav tm="100000">
                                              <p:val>
                                                <p:strVal val="#ppt_y"/>
                                              </p:val>
                                            </p:tav>
                                          </p:tavLst>
                                        </p:anim>
                                      </p:childTnLst>
                                    </p:cTn>
                                  </p:par>
                                  <p:par>
                                    <p:cTn id="13" presetID="2" presetClass="entr" presetSubtype="3" fill="hold" nodeType="withEffect" p14:presetBounceEnd="40000">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40000">
                                          <p:cBhvr additive="base">
                                            <p:cTn id="15" dur="1000" fill="hold"/>
                                            <p:tgtEl>
                                              <p:spTgt spid="8"/>
                                            </p:tgtEl>
                                            <p:attrNameLst>
                                              <p:attrName>ppt_x</p:attrName>
                                            </p:attrNameLst>
                                          </p:cBhvr>
                                          <p:tavLst>
                                            <p:tav tm="0">
                                              <p:val>
                                                <p:strVal val="1+#ppt_w/2"/>
                                              </p:val>
                                            </p:tav>
                                            <p:tav tm="100000">
                                              <p:val>
                                                <p:strVal val="#ppt_x"/>
                                              </p:val>
                                            </p:tav>
                                          </p:tavLst>
                                        </p:anim>
                                        <p:anim calcmode="lin" valueType="num" p14:bounceEnd="40000">
                                          <p:cBhvr additive="base">
                                            <p:cTn id="16" dur="1000" fill="hold"/>
                                            <p:tgtEl>
                                              <p:spTgt spid="8"/>
                                            </p:tgtEl>
                                            <p:attrNameLst>
                                              <p:attrName>ppt_y</p:attrName>
                                            </p:attrNameLst>
                                          </p:cBhvr>
                                          <p:tavLst>
                                            <p:tav tm="0">
                                              <p:val>
                                                <p:strVal val="0-#ppt_h/2"/>
                                              </p:val>
                                            </p:tav>
                                            <p:tav tm="100000">
                                              <p:val>
                                                <p:strVal val="#ppt_y"/>
                                              </p:val>
                                            </p:tav>
                                          </p:tavLst>
                                        </p:anim>
                                      </p:childTnLst>
                                    </p:cTn>
                                  </p:par>
                                  <p:par>
                                    <p:cTn id="17" presetID="2" presetClass="entr" presetSubtype="6" fill="hold" grpId="0" nodeType="withEffect" p14:presetBounceEnd="32000">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14:bounceEnd="32000">
                                          <p:cBhvr additive="base">
                                            <p:cTn id="19" dur="750" fill="hold"/>
                                            <p:tgtEl>
                                              <p:spTgt spid="11"/>
                                            </p:tgtEl>
                                            <p:attrNameLst>
                                              <p:attrName>ppt_x</p:attrName>
                                            </p:attrNameLst>
                                          </p:cBhvr>
                                          <p:tavLst>
                                            <p:tav tm="0">
                                              <p:val>
                                                <p:strVal val="1+#ppt_w/2"/>
                                              </p:val>
                                            </p:tav>
                                            <p:tav tm="100000">
                                              <p:val>
                                                <p:strVal val="#ppt_x"/>
                                              </p:val>
                                            </p:tav>
                                          </p:tavLst>
                                        </p:anim>
                                        <p:anim calcmode="lin" valueType="num" p14:bounceEnd="32000">
                                          <p:cBhvr additive="base">
                                            <p:cTn id="20" dur="75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14:presetBounceEnd="40000">
                                      <p:stCondLst>
                                        <p:cond delay="250"/>
                                      </p:stCondLst>
                                      <p:childTnLst>
                                        <p:set>
                                          <p:cBhvr>
                                            <p:cTn id="22" dur="1" fill="hold">
                                              <p:stCondLst>
                                                <p:cond delay="0"/>
                                              </p:stCondLst>
                                            </p:cTn>
                                            <p:tgtEl>
                                              <p:spTgt spid="12"/>
                                            </p:tgtEl>
                                            <p:attrNameLst>
                                              <p:attrName>style.visibility</p:attrName>
                                            </p:attrNameLst>
                                          </p:cBhvr>
                                          <p:to>
                                            <p:strVal val="visible"/>
                                          </p:to>
                                        </p:set>
                                        <p:anim calcmode="lin" valueType="num" p14:bounceEnd="40000">
                                          <p:cBhvr additive="base">
                                            <p:cTn id="23" dur="750" fill="hold"/>
                                            <p:tgtEl>
                                              <p:spTgt spid="12"/>
                                            </p:tgtEl>
                                            <p:attrNameLst>
                                              <p:attrName>ppt_x</p:attrName>
                                            </p:attrNameLst>
                                          </p:cBhvr>
                                          <p:tavLst>
                                            <p:tav tm="0">
                                              <p:val>
                                                <p:strVal val="0-#ppt_w/2"/>
                                              </p:val>
                                            </p:tav>
                                            <p:tav tm="100000">
                                              <p:val>
                                                <p:strVal val="#ppt_x"/>
                                              </p:val>
                                            </p:tav>
                                          </p:tavLst>
                                        </p:anim>
                                        <p:anim calcmode="lin" valueType="num" p14:bounceEnd="40000">
                                          <p:cBhvr additive="base">
                                            <p:cTn id="24" dur="75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8" fill="hold" grpId="0" nodeType="withEffect" p14:presetBounceEnd="80000">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14:bounceEnd="80000">
                                          <p:cBhvr additive="base">
                                            <p:cTn id="27" dur="750" fill="hold"/>
                                            <p:tgtEl>
                                              <p:spTgt spid="30"/>
                                            </p:tgtEl>
                                            <p:attrNameLst>
                                              <p:attrName>ppt_x</p:attrName>
                                            </p:attrNameLst>
                                          </p:cBhvr>
                                          <p:tavLst>
                                            <p:tav tm="0">
                                              <p:val>
                                                <p:strVal val="0-#ppt_w/2"/>
                                              </p:val>
                                            </p:tav>
                                            <p:tav tm="100000">
                                              <p:val>
                                                <p:strVal val="#ppt_x"/>
                                              </p:val>
                                            </p:tav>
                                          </p:tavLst>
                                        </p:anim>
                                        <p:anim calcmode="lin" valueType="num" p14:bounceEnd="80000">
                                          <p:cBhvr additive="base">
                                            <p:cTn id="28" dur="750" fill="hold"/>
                                            <p:tgtEl>
                                              <p:spTgt spid="30"/>
                                            </p:tgtEl>
                                            <p:attrNameLst>
                                              <p:attrName>ppt_y</p:attrName>
                                            </p:attrNameLst>
                                          </p:cBhvr>
                                          <p:tavLst>
                                            <p:tav tm="0">
                                              <p:val>
                                                <p:strVal val="#ppt_y"/>
                                              </p:val>
                                            </p:tav>
                                            <p:tav tm="100000">
                                              <p:val>
                                                <p:strVal val="#ppt_y"/>
                                              </p:val>
                                            </p:tav>
                                          </p:tavLst>
                                        </p:anim>
                                      </p:childTnLst>
                                    </p:cTn>
                                  </p:par>
                                  <p:par>
                                    <p:cTn id="29" presetID="2" presetClass="entr" presetSubtype="12" fill="hold" grpId="0" nodeType="withEffect" p14:presetBounceEnd="80000">
                                      <p:stCondLst>
                                        <p:cond delay="250"/>
                                      </p:stCondLst>
                                      <p:childTnLst>
                                        <p:set>
                                          <p:cBhvr>
                                            <p:cTn id="30" dur="1" fill="hold">
                                              <p:stCondLst>
                                                <p:cond delay="0"/>
                                              </p:stCondLst>
                                            </p:cTn>
                                            <p:tgtEl>
                                              <p:spTgt spid="29"/>
                                            </p:tgtEl>
                                            <p:attrNameLst>
                                              <p:attrName>style.visibility</p:attrName>
                                            </p:attrNameLst>
                                          </p:cBhvr>
                                          <p:to>
                                            <p:strVal val="visible"/>
                                          </p:to>
                                        </p:set>
                                        <p:anim calcmode="lin" valueType="num" p14:bounceEnd="80000">
                                          <p:cBhvr additive="base">
                                            <p:cTn id="31" dur="750" fill="hold"/>
                                            <p:tgtEl>
                                              <p:spTgt spid="29"/>
                                            </p:tgtEl>
                                            <p:attrNameLst>
                                              <p:attrName>ppt_x</p:attrName>
                                            </p:attrNameLst>
                                          </p:cBhvr>
                                          <p:tavLst>
                                            <p:tav tm="0">
                                              <p:val>
                                                <p:strVal val="0-#ppt_w/2"/>
                                              </p:val>
                                            </p:tav>
                                            <p:tav tm="100000">
                                              <p:val>
                                                <p:strVal val="#ppt_x"/>
                                              </p:val>
                                            </p:tav>
                                          </p:tavLst>
                                        </p:anim>
                                        <p:anim calcmode="lin" valueType="num" p14:bounceEnd="80000">
                                          <p:cBhvr additive="base">
                                            <p:cTn id="32" dur="750" fill="hold"/>
                                            <p:tgtEl>
                                              <p:spTgt spid="29"/>
                                            </p:tgtEl>
                                            <p:attrNameLst>
                                              <p:attrName>ppt_y</p:attrName>
                                            </p:attrNameLst>
                                          </p:cBhvr>
                                          <p:tavLst>
                                            <p:tav tm="0">
                                              <p:val>
                                                <p:strVal val="1+#ppt_h/2"/>
                                              </p:val>
                                            </p:tav>
                                            <p:tav tm="100000">
                                              <p:val>
                                                <p:strVal val="#ppt_y"/>
                                              </p:val>
                                            </p:tav>
                                          </p:tavLst>
                                        </p:anim>
                                      </p:childTnLst>
                                    </p:cTn>
                                  </p:par>
                                  <p:par>
                                    <p:cTn id="33" presetID="53" presetClass="entr" presetSubtype="16" fill="hold" grpId="0" nodeType="withEffect">
                                      <p:stCondLst>
                                        <p:cond delay="250"/>
                                      </p:stCondLst>
                                      <p:childTnLst>
                                        <p:set>
                                          <p:cBhvr>
                                            <p:cTn id="34" dur="1" fill="hold">
                                              <p:stCondLst>
                                                <p:cond delay="0"/>
                                              </p:stCondLst>
                                            </p:cTn>
                                            <p:tgtEl>
                                              <p:spTgt spid="59"/>
                                            </p:tgtEl>
                                            <p:attrNameLst>
                                              <p:attrName>style.visibility</p:attrName>
                                            </p:attrNameLst>
                                          </p:cBhvr>
                                          <p:to>
                                            <p:strVal val="visible"/>
                                          </p:to>
                                        </p:set>
                                        <p:anim calcmode="lin" valueType="num">
                                          <p:cBhvr>
                                            <p:cTn id="35" dur="750" fill="hold"/>
                                            <p:tgtEl>
                                              <p:spTgt spid="59"/>
                                            </p:tgtEl>
                                            <p:attrNameLst>
                                              <p:attrName>ppt_w</p:attrName>
                                            </p:attrNameLst>
                                          </p:cBhvr>
                                          <p:tavLst>
                                            <p:tav tm="0">
                                              <p:val>
                                                <p:fltVal val="0"/>
                                              </p:val>
                                            </p:tav>
                                            <p:tav tm="100000">
                                              <p:val>
                                                <p:strVal val="#ppt_w"/>
                                              </p:val>
                                            </p:tav>
                                          </p:tavLst>
                                        </p:anim>
                                        <p:anim calcmode="lin" valueType="num">
                                          <p:cBhvr>
                                            <p:cTn id="36" dur="750" fill="hold"/>
                                            <p:tgtEl>
                                              <p:spTgt spid="59"/>
                                            </p:tgtEl>
                                            <p:attrNameLst>
                                              <p:attrName>ppt_h</p:attrName>
                                            </p:attrNameLst>
                                          </p:cBhvr>
                                          <p:tavLst>
                                            <p:tav tm="0">
                                              <p:val>
                                                <p:fltVal val="0"/>
                                              </p:val>
                                            </p:tav>
                                            <p:tav tm="100000">
                                              <p:val>
                                                <p:strVal val="#ppt_h"/>
                                              </p:val>
                                            </p:tav>
                                          </p:tavLst>
                                        </p:anim>
                                        <p:animEffect transition="in" filter="fade">
                                          <p:cBhvr>
                                            <p:cTn id="37" dur="750"/>
                                            <p:tgtEl>
                                              <p:spTgt spid="59"/>
                                            </p:tgtEl>
                                          </p:cBhvr>
                                        </p:animEffect>
                                      </p:childTnLst>
                                    </p:cTn>
                                  </p:par>
                                  <p:par>
                                    <p:cTn id="38" presetID="8" presetClass="emph" presetSubtype="0" fill="hold" grpId="1" nodeType="withEffect">
                                      <p:stCondLst>
                                        <p:cond delay="250"/>
                                      </p:stCondLst>
                                      <p:childTnLst>
                                        <p:animRot by="21600000">
                                          <p:cBhvr>
                                            <p:cTn id="39" dur="1150" fill="hold"/>
                                            <p:tgtEl>
                                              <p:spTgt spid="59"/>
                                            </p:tgtEl>
                                            <p:attrNameLst>
                                              <p:attrName>r</p:attrName>
                                            </p:attrNameLst>
                                          </p:cBhvr>
                                        </p:animRot>
                                      </p:childTnLst>
                                    </p:cTn>
                                  </p:par>
                                  <p:par>
                                    <p:cTn id="40" presetID="53" presetClass="entr" presetSubtype="16" fill="hold" grpId="0" nodeType="withEffect">
                                      <p:stCondLst>
                                        <p:cond delay="0"/>
                                      </p:stCondLst>
                                      <p:childTnLst>
                                        <p:set>
                                          <p:cBhvr>
                                            <p:cTn id="41" dur="1" fill="hold">
                                              <p:stCondLst>
                                                <p:cond delay="0"/>
                                              </p:stCondLst>
                                            </p:cTn>
                                            <p:tgtEl>
                                              <p:spTgt spid="61"/>
                                            </p:tgtEl>
                                            <p:attrNameLst>
                                              <p:attrName>style.visibility</p:attrName>
                                            </p:attrNameLst>
                                          </p:cBhvr>
                                          <p:to>
                                            <p:strVal val="visible"/>
                                          </p:to>
                                        </p:set>
                                        <p:anim calcmode="lin" valueType="num">
                                          <p:cBhvr>
                                            <p:cTn id="42" dur="750" fill="hold"/>
                                            <p:tgtEl>
                                              <p:spTgt spid="61"/>
                                            </p:tgtEl>
                                            <p:attrNameLst>
                                              <p:attrName>ppt_w</p:attrName>
                                            </p:attrNameLst>
                                          </p:cBhvr>
                                          <p:tavLst>
                                            <p:tav tm="0">
                                              <p:val>
                                                <p:fltVal val="0"/>
                                              </p:val>
                                            </p:tav>
                                            <p:tav tm="100000">
                                              <p:val>
                                                <p:strVal val="#ppt_w"/>
                                              </p:val>
                                            </p:tav>
                                          </p:tavLst>
                                        </p:anim>
                                        <p:anim calcmode="lin" valueType="num">
                                          <p:cBhvr>
                                            <p:cTn id="43" dur="750" fill="hold"/>
                                            <p:tgtEl>
                                              <p:spTgt spid="61"/>
                                            </p:tgtEl>
                                            <p:attrNameLst>
                                              <p:attrName>ppt_h</p:attrName>
                                            </p:attrNameLst>
                                          </p:cBhvr>
                                          <p:tavLst>
                                            <p:tav tm="0">
                                              <p:val>
                                                <p:fltVal val="0"/>
                                              </p:val>
                                            </p:tav>
                                            <p:tav tm="100000">
                                              <p:val>
                                                <p:strVal val="#ppt_h"/>
                                              </p:val>
                                            </p:tav>
                                          </p:tavLst>
                                        </p:anim>
                                        <p:animEffect transition="in" filter="fade">
                                          <p:cBhvr>
                                            <p:cTn id="44" dur="750"/>
                                            <p:tgtEl>
                                              <p:spTgt spid="61"/>
                                            </p:tgtEl>
                                          </p:cBhvr>
                                        </p:animEffect>
                                      </p:childTnLst>
                                    </p:cTn>
                                  </p:par>
                                  <p:par>
                                    <p:cTn id="45" presetID="8" presetClass="emph" presetSubtype="0" fill="hold" grpId="1" nodeType="withEffect">
                                      <p:stCondLst>
                                        <p:cond delay="0"/>
                                      </p:stCondLst>
                                      <p:childTnLst>
                                        <p:animRot by="21600000">
                                          <p:cBhvr>
                                            <p:cTn id="46" dur="1300" fill="hold"/>
                                            <p:tgtEl>
                                              <p:spTgt spid="61"/>
                                            </p:tgtEl>
                                            <p:attrNameLst>
                                              <p:attrName>r</p:attrName>
                                            </p:attrNameLst>
                                          </p:cBhvr>
                                        </p:animRot>
                                      </p:childTnLst>
                                    </p:cTn>
                                  </p:par>
                                  <p:par>
                                    <p:cTn id="47" presetID="53" presetClass="entr" presetSubtype="16" fill="hold" grpId="0" nodeType="withEffect">
                                      <p:stCondLst>
                                        <p:cond delay="500"/>
                                      </p:stCondLst>
                                      <p:childTnLst>
                                        <p:set>
                                          <p:cBhvr>
                                            <p:cTn id="48" dur="1" fill="hold">
                                              <p:stCondLst>
                                                <p:cond delay="0"/>
                                              </p:stCondLst>
                                            </p:cTn>
                                            <p:tgtEl>
                                              <p:spTgt spid="62"/>
                                            </p:tgtEl>
                                            <p:attrNameLst>
                                              <p:attrName>style.visibility</p:attrName>
                                            </p:attrNameLst>
                                          </p:cBhvr>
                                          <p:to>
                                            <p:strVal val="visible"/>
                                          </p:to>
                                        </p:set>
                                        <p:anim calcmode="lin" valueType="num">
                                          <p:cBhvr>
                                            <p:cTn id="49" dur="1000" fill="hold"/>
                                            <p:tgtEl>
                                              <p:spTgt spid="62"/>
                                            </p:tgtEl>
                                            <p:attrNameLst>
                                              <p:attrName>ppt_w</p:attrName>
                                            </p:attrNameLst>
                                          </p:cBhvr>
                                          <p:tavLst>
                                            <p:tav tm="0">
                                              <p:val>
                                                <p:fltVal val="0"/>
                                              </p:val>
                                            </p:tav>
                                            <p:tav tm="100000">
                                              <p:val>
                                                <p:strVal val="#ppt_w"/>
                                              </p:val>
                                            </p:tav>
                                          </p:tavLst>
                                        </p:anim>
                                        <p:anim calcmode="lin" valueType="num">
                                          <p:cBhvr>
                                            <p:cTn id="50" dur="1000" fill="hold"/>
                                            <p:tgtEl>
                                              <p:spTgt spid="62"/>
                                            </p:tgtEl>
                                            <p:attrNameLst>
                                              <p:attrName>ppt_h</p:attrName>
                                            </p:attrNameLst>
                                          </p:cBhvr>
                                          <p:tavLst>
                                            <p:tav tm="0">
                                              <p:val>
                                                <p:fltVal val="0"/>
                                              </p:val>
                                            </p:tav>
                                            <p:tav tm="100000">
                                              <p:val>
                                                <p:strVal val="#ppt_h"/>
                                              </p:val>
                                            </p:tav>
                                          </p:tavLst>
                                        </p:anim>
                                        <p:animEffect transition="in" filter="fade">
                                          <p:cBhvr>
                                            <p:cTn id="51" dur="1000"/>
                                            <p:tgtEl>
                                              <p:spTgt spid="62"/>
                                            </p:tgtEl>
                                          </p:cBhvr>
                                        </p:animEffect>
                                      </p:childTnLst>
                                    </p:cTn>
                                  </p:par>
                                  <p:par>
                                    <p:cTn id="52" presetID="8" presetClass="emph" presetSubtype="0" fill="hold" grpId="1" nodeType="withEffect">
                                      <p:stCondLst>
                                        <p:cond delay="0"/>
                                      </p:stCondLst>
                                      <p:childTnLst>
                                        <p:animRot by="21600000">
                                          <p:cBhvr>
                                            <p:cTn id="53" dur="1300" fill="hold"/>
                                            <p:tgtEl>
                                              <p:spTgt spid="62"/>
                                            </p:tgtEl>
                                            <p:attrNameLst>
                                              <p:attrName>r</p:attrName>
                                            </p:attrNameLst>
                                          </p:cBhvr>
                                        </p:animRot>
                                      </p:childTnLst>
                                    </p:cTn>
                                  </p:par>
                                  <p:par>
                                    <p:cTn id="54" presetID="53" presetClass="entr" presetSubtype="16" fill="hold" grpId="0" nodeType="withEffect">
                                      <p:stCondLst>
                                        <p:cond delay="0"/>
                                      </p:stCondLst>
                                      <p:childTnLst>
                                        <p:set>
                                          <p:cBhvr>
                                            <p:cTn id="55" dur="1" fill="hold">
                                              <p:stCondLst>
                                                <p:cond delay="0"/>
                                              </p:stCondLst>
                                            </p:cTn>
                                            <p:tgtEl>
                                              <p:spTgt spid="60"/>
                                            </p:tgtEl>
                                            <p:attrNameLst>
                                              <p:attrName>style.visibility</p:attrName>
                                            </p:attrNameLst>
                                          </p:cBhvr>
                                          <p:to>
                                            <p:strVal val="visible"/>
                                          </p:to>
                                        </p:set>
                                        <p:anim calcmode="lin" valueType="num">
                                          <p:cBhvr>
                                            <p:cTn id="56" dur="750" fill="hold"/>
                                            <p:tgtEl>
                                              <p:spTgt spid="60"/>
                                            </p:tgtEl>
                                            <p:attrNameLst>
                                              <p:attrName>ppt_w</p:attrName>
                                            </p:attrNameLst>
                                          </p:cBhvr>
                                          <p:tavLst>
                                            <p:tav tm="0">
                                              <p:val>
                                                <p:fltVal val="0"/>
                                              </p:val>
                                            </p:tav>
                                            <p:tav tm="100000">
                                              <p:val>
                                                <p:strVal val="#ppt_w"/>
                                              </p:val>
                                            </p:tav>
                                          </p:tavLst>
                                        </p:anim>
                                        <p:anim calcmode="lin" valueType="num">
                                          <p:cBhvr>
                                            <p:cTn id="57" dur="750" fill="hold"/>
                                            <p:tgtEl>
                                              <p:spTgt spid="60"/>
                                            </p:tgtEl>
                                            <p:attrNameLst>
                                              <p:attrName>ppt_h</p:attrName>
                                            </p:attrNameLst>
                                          </p:cBhvr>
                                          <p:tavLst>
                                            <p:tav tm="0">
                                              <p:val>
                                                <p:fltVal val="0"/>
                                              </p:val>
                                            </p:tav>
                                            <p:tav tm="100000">
                                              <p:val>
                                                <p:strVal val="#ppt_h"/>
                                              </p:val>
                                            </p:tav>
                                          </p:tavLst>
                                        </p:anim>
                                        <p:animEffect transition="in" filter="fade">
                                          <p:cBhvr>
                                            <p:cTn id="58" dur="750"/>
                                            <p:tgtEl>
                                              <p:spTgt spid="60"/>
                                            </p:tgtEl>
                                          </p:cBhvr>
                                        </p:animEffect>
                                      </p:childTnLst>
                                    </p:cTn>
                                  </p:par>
                                  <p:par>
                                    <p:cTn id="59" presetID="8" presetClass="emph" presetSubtype="0" fill="hold" grpId="1" nodeType="withEffect">
                                      <p:stCondLst>
                                        <p:cond delay="0"/>
                                      </p:stCondLst>
                                      <p:childTnLst>
                                        <p:animRot by="21600000">
                                          <p:cBhvr>
                                            <p:cTn id="60" dur="1400" fill="hold"/>
                                            <p:tgtEl>
                                              <p:spTgt spid="60"/>
                                            </p:tgtEl>
                                            <p:attrNameLst>
                                              <p:attrName>r</p:attrName>
                                            </p:attrNameLst>
                                          </p:cBhvr>
                                        </p:animRot>
                                      </p:childTnLst>
                                    </p:cTn>
                                  </p:par>
                                </p:childTnLst>
                              </p:cTn>
                            </p:par>
                            <p:par>
                              <p:cTn id="61" fill="hold">
                                <p:stCondLst>
                                  <p:cond delay="1000"/>
                                </p:stCondLst>
                                <p:childTnLst>
                                  <p:par>
                                    <p:cTn id="62" presetID="53" presetClass="entr" presetSubtype="16" fill="hold" grpId="0" nodeType="afterEffect">
                                      <p:stCondLst>
                                        <p:cond delay="0"/>
                                      </p:stCondLst>
                                      <p:childTnLst>
                                        <p:set>
                                          <p:cBhvr>
                                            <p:cTn id="63" dur="1" fill="hold">
                                              <p:stCondLst>
                                                <p:cond delay="0"/>
                                              </p:stCondLst>
                                            </p:cTn>
                                            <p:tgtEl>
                                              <p:spTgt spid="7"/>
                                            </p:tgtEl>
                                            <p:attrNameLst>
                                              <p:attrName>style.visibility</p:attrName>
                                            </p:attrNameLst>
                                          </p:cBhvr>
                                          <p:to>
                                            <p:strVal val="visible"/>
                                          </p:to>
                                        </p:set>
                                        <p:anim calcmode="lin" valueType="num">
                                          <p:cBhvr>
                                            <p:cTn id="64" dur="500" fill="hold"/>
                                            <p:tgtEl>
                                              <p:spTgt spid="7"/>
                                            </p:tgtEl>
                                            <p:attrNameLst>
                                              <p:attrName>ppt_w</p:attrName>
                                            </p:attrNameLst>
                                          </p:cBhvr>
                                          <p:tavLst>
                                            <p:tav tm="0">
                                              <p:val>
                                                <p:fltVal val="0"/>
                                              </p:val>
                                            </p:tav>
                                            <p:tav tm="100000">
                                              <p:val>
                                                <p:strVal val="#ppt_w"/>
                                              </p:val>
                                            </p:tav>
                                          </p:tavLst>
                                        </p:anim>
                                        <p:anim calcmode="lin" valueType="num">
                                          <p:cBhvr>
                                            <p:cTn id="65" dur="500" fill="hold"/>
                                            <p:tgtEl>
                                              <p:spTgt spid="7"/>
                                            </p:tgtEl>
                                            <p:attrNameLst>
                                              <p:attrName>ppt_h</p:attrName>
                                            </p:attrNameLst>
                                          </p:cBhvr>
                                          <p:tavLst>
                                            <p:tav tm="0">
                                              <p:val>
                                                <p:fltVal val="0"/>
                                              </p:val>
                                            </p:tav>
                                            <p:tav tm="100000">
                                              <p:val>
                                                <p:strVal val="#ppt_h"/>
                                              </p:val>
                                            </p:tav>
                                          </p:tavLst>
                                        </p:anim>
                                        <p:animEffect transition="in" filter="fade">
                                          <p:cBhvr>
                                            <p:cTn id="66" dur="500"/>
                                            <p:tgtEl>
                                              <p:spTgt spid="7"/>
                                            </p:tgtEl>
                                          </p:cBhvr>
                                        </p:animEffect>
                                      </p:childTnLst>
                                    </p:cTn>
                                  </p:par>
                                  <p:par>
                                    <p:cTn id="67" presetID="53" presetClass="entr" presetSubtype="16"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p:cTn id="69" dur="500" fill="hold"/>
                                            <p:tgtEl>
                                              <p:spTgt spid="18"/>
                                            </p:tgtEl>
                                            <p:attrNameLst>
                                              <p:attrName>ppt_w</p:attrName>
                                            </p:attrNameLst>
                                          </p:cBhvr>
                                          <p:tavLst>
                                            <p:tav tm="0">
                                              <p:val>
                                                <p:fltVal val="0"/>
                                              </p:val>
                                            </p:tav>
                                            <p:tav tm="100000">
                                              <p:val>
                                                <p:strVal val="#ppt_w"/>
                                              </p:val>
                                            </p:tav>
                                          </p:tavLst>
                                        </p:anim>
                                        <p:anim calcmode="lin" valueType="num">
                                          <p:cBhvr>
                                            <p:cTn id="70" dur="500" fill="hold"/>
                                            <p:tgtEl>
                                              <p:spTgt spid="18"/>
                                            </p:tgtEl>
                                            <p:attrNameLst>
                                              <p:attrName>ppt_h</p:attrName>
                                            </p:attrNameLst>
                                          </p:cBhvr>
                                          <p:tavLst>
                                            <p:tav tm="0">
                                              <p:val>
                                                <p:fltVal val="0"/>
                                              </p:val>
                                            </p:tav>
                                            <p:tav tm="100000">
                                              <p:val>
                                                <p:strVal val="#ppt_h"/>
                                              </p:val>
                                            </p:tav>
                                          </p:tavLst>
                                        </p:anim>
                                        <p:animEffect transition="in" filter="fade">
                                          <p:cBhvr>
                                            <p:cTn id="71" dur="500"/>
                                            <p:tgtEl>
                                              <p:spTgt spid="18"/>
                                            </p:tgtEl>
                                          </p:cBhvr>
                                        </p:animEffect>
                                      </p:childTnLst>
                                    </p:cTn>
                                  </p:par>
                                  <p:par>
                                    <p:cTn id="72" presetID="53" presetClass="entr" presetSubtype="16" fill="hold" nodeType="withEffect">
                                      <p:stCondLst>
                                        <p:cond delay="0"/>
                                      </p:stCondLst>
                                      <p:childTnLst>
                                        <p:set>
                                          <p:cBhvr>
                                            <p:cTn id="73" dur="1" fill="hold">
                                              <p:stCondLst>
                                                <p:cond delay="0"/>
                                              </p:stCondLst>
                                            </p:cTn>
                                            <p:tgtEl>
                                              <p:spTgt spid="21"/>
                                            </p:tgtEl>
                                            <p:attrNameLst>
                                              <p:attrName>style.visibility</p:attrName>
                                            </p:attrNameLst>
                                          </p:cBhvr>
                                          <p:to>
                                            <p:strVal val="visible"/>
                                          </p:to>
                                        </p:set>
                                        <p:anim calcmode="lin" valueType="num">
                                          <p:cBhvr>
                                            <p:cTn id="74" dur="400" fill="hold"/>
                                            <p:tgtEl>
                                              <p:spTgt spid="21"/>
                                            </p:tgtEl>
                                            <p:attrNameLst>
                                              <p:attrName>ppt_w</p:attrName>
                                            </p:attrNameLst>
                                          </p:cBhvr>
                                          <p:tavLst>
                                            <p:tav tm="0">
                                              <p:val>
                                                <p:fltVal val="0"/>
                                              </p:val>
                                            </p:tav>
                                            <p:tav tm="100000">
                                              <p:val>
                                                <p:strVal val="#ppt_w"/>
                                              </p:val>
                                            </p:tav>
                                          </p:tavLst>
                                        </p:anim>
                                        <p:anim calcmode="lin" valueType="num">
                                          <p:cBhvr>
                                            <p:cTn id="75" dur="400" fill="hold"/>
                                            <p:tgtEl>
                                              <p:spTgt spid="21"/>
                                            </p:tgtEl>
                                            <p:attrNameLst>
                                              <p:attrName>ppt_h</p:attrName>
                                            </p:attrNameLst>
                                          </p:cBhvr>
                                          <p:tavLst>
                                            <p:tav tm="0">
                                              <p:val>
                                                <p:fltVal val="0"/>
                                              </p:val>
                                            </p:tav>
                                            <p:tav tm="100000">
                                              <p:val>
                                                <p:strVal val="#ppt_h"/>
                                              </p:val>
                                            </p:tav>
                                          </p:tavLst>
                                        </p:anim>
                                        <p:animEffect transition="in" filter="fade">
                                          <p:cBhvr>
                                            <p:cTn id="76" dur="400"/>
                                            <p:tgtEl>
                                              <p:spTgt spid="21"/>
                                            </p:tgtEl>
                                          </p:cBhvr>
                                        </p:animEffect>
                                      </p:childTnLst>
                                    </p:cTn>
                                  </p:par>
                                  <p:par>
                                    <p:cTn id="77" presetID="53" presetClass="entr" presetSubtype="16" fill="hold" nodeType="with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p:cTn id="79" dur="250" fill="hold"/>
                                            <p:tgtEl>
                                              <p:spTgt spid="24"/>
                                            </p:tgtEl>
                                            <p:attrNameLst>
                                              <p:attrName>ppt_w</p:attrName>
                                            </p:attrNameLst>
                                          </p:cBhvr>
                                          <p:tavLst>
                                            <p:tav tm="0">
                                              <p:val>
                                                <p:fltVal val="0"/>
                                              </p:val>
                                            </p:tav>
                                            <p:tav tm="100000">
                                              <p:val>
                                                <p:strVal val="#ppt_w"/>
                                              </p:val>
                                            </p:tav>
                                          </p:tavLst>
                                        </p:anim>
                                        <p:anim calcmode="lin" valueType="num">
                                          <p:cBhvr>
                                            <p:cTn id="80" dur="250" fill="hold"/>
                                            <p:tgtEl>
                                              <p:spTgt spid="24"/>
                                            </p:tgtEl>
                                            <p:attrNameLst>
                                              <p:attrName>ppt_h</p:attrName>
                                            </p:attrNameLst>
                                          </p:cBhvr>
                                          <p:tavLst>
                                            <p:tav tm="0">
                                              <p:val>
                                                <p:fltVal val="0"/>
                                              </p:val>
                                            </p:tav>
                                            <p:tav tm="100000">
                                              <p:val>
                                                <p:strVal val="#ppt_h"/>
                                              </p:val>
                                            </p:tav>
                                          </p:tavLst>
                                        </p:anim>
                                        <p:animEffect transition="in" filter="fade">
                                          <p:cBhvr>
                                            <p:cTn id="81" dur="250"/>
                                            <p:tgtEl>
                                              <p:spTgt spid="24"/>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27"/>
                                            </p:tgtEl>
                                            <p:attrNameLst>
                                              <p:attrName>style.visibility</p:attrName>
                                            </p:attrNameLst>
                                          </p:cBhvr>
                                          <p:to>
                                            <p:strVal val="visible"/>
                                          </p:to>
                                        </p:set>
                                        <p:anim calcmode="lin" valueType="num">
                                          <p:cBhvr>
                                            <p:cTn id="84" dur="500" fill="hold"/>
                                            <p:tgtEl>
                                              <p:spTgt spid="27"/>
                                            </p:tgtEl>
                                            <p:attrNameLst>
                                              <p:attrName>ppt_w</p:attrName>
                                            </p:attrNameLst>
                                          </p:cBhvr>
                                          <p:tavLst>
                                            <p:tav tm="0">
                                              <p:val>
                                                <p:fltVal val="0"/>
                                              </p:val>
                                            </p:tav>
                                            <p:tav tm="100000">
                                              <p:val>
                                                <p:strVal val="#ppt_w"/>
                                              </p:val>
                                            </p:tav>
                                          </p:tavLst>
                                        </p:anim>
                                        <p:anim calcmode="lin" valueType="num">
                                          <p:cBhvr>
                                            <p:cTn id="85" dur="500" fill="hold"/>
                                            <p:tgtEl>
                                              <p:spTgt spid="27"/>
                                            </p:tgtEl>
                                            <p:attrNameLst>
                                              <p:attrName>ppt_h</p:attrName>
                                            </p:attrNameLst>
                                          </p:cBhvr>
                                          <p:tavLst>
                                            <p:tav tm="0">
                                              <p:val>
                                                <p:fltVal val="0"/>
                                              </p:val>
                                            </p:tav>
                                            <p:tav tm="100000">
                                              <p:val>
                                                <p:strVal val="#ppt_h"/>
                                              </p:val>
                                            </p:tav>
                                          </p:tavLst>
                                        </p:anim>
                                        <p:animEffect transition="in" filter="fade">
                                          <p:cBhvr>
                                            <p:cTn id="86" dur="500"/>
                                            <p:tgtEl>
                                              <p:spTgt spid="27"/>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28"/>
                                            </p:tgtEl>
                                            <p:attrNameLst>
                                              <p:attrName>style.visibility</p:attrName>
                                            </p:attrNameLst>
                                          </p:cBhvr>
                                          <p:to>
                                            <p:strVal val="visible"/>
                                          </p:to>
                                        </p:set>
                                        <p:anim calcmode="lin" valueType="num">
                                          <p:cBhvr>
                                            <p:cTn id="89" dur="250" fill="hold"/>
                                            <p:tgtEl>
                                              <p:spTgt spid="28"/>
                                            </p:tgtEl>
                                            <p:attrNameLst>
                                              <p:attrName>ppt_w</p:attrName>
                                            </p:attrNameLst>
                                          </p:cBhvr>
                                          <p:tavLst>
                                            <p:tav tm="0">
                                              <p:val>
                                                <p:fltVal val="0"/>
                                              </p:val>
                                            </p:tav>
                                            <p:tav tm="100000">
                                              <p:val>
                                                <p:strVal val="#ppt_w"/>
                                              </p:val>
                                            </p:tav>
                                          </p:tavLst>
                                        </p:anim>
                                        <p:anim calcmode="lin" valueType="num">
                                          <p:cBhvr>
                                            <p:cTn id="90" dur="250" fill="hold"/>
                                            <p:tgtEl>
                                              <p:spTgt spid="28"/>
                                            </p:tgtEl>
                                            <p:attrNameLst>
                                              <p:attrName>ppt_h</p:attrName>
                                            </p:attrNameLst>
                                          </p:cBhvr>
                                          <p:tavLst>
                                            <p:tav tm="0">
                                              <p:val>
                                                <p:fltVal val="0"/>
                                              </p:val>
                                            </p:tav>
                                            <p:tav tm="100000">
                                              <p:val>
                                                <p:strVal val="#ppt_h"/>
                                              </p:val>
                                            </p:tav>
                                          </p:tavLst>
                                        </p:anim>
                                        <p:animEffect transition="in" filter="fade">
                                          <p:cBhvr>
                                            <p:cTn id="91" dur="250"/>
                                            <p:tgtEl>
                                              <p:spTgt spid="28"/>
                                            </p:tgtEl>
                                          </p:cBhvr>
                                        </p:animEffect>
                                      </p:childTnLst>
                                    </p:cTn>
                                  </p:par>
                                </p:childTnLst>
                              </p:cTn>
                            </p:par>
                            <p:par>
                              <p:cTn id="92" fill="hold">
                                <p:stCondLst>
                                  <p:cond delay="1500"/>
                                </p:stCondLst>
                                <p:childTnLst>
                                  <p:par>
                                    <p:cTn id="93" presetID="39" presetClass="entr" presetSubtype="0" accel="100000" fill="hold" grpId="0" nodeType="afterEffect">
                                      <p:stCondLst>
                                        <p:cond delay="250"/>
                                      </p:stCondLst>
                                      <p:iterate type="lt">
                                        <p:tmPct val="10000"/>
                                      </p:iterate>
                                      <p:childTnLst>
                                        <p:set>
                                          <p:cBhvr>
                                            <p:cTn id="94" dur="1" fill="hold">
                                              <p:stCondLst>
                                                <p:cond delay="0"/>
                                              </p:stCondLst>
                                            </p:cTn>
                                            <p:tgtEl>
                                              <p:spTgt spid="34"/>
                                            </p:tgtEl>
                                            <p:attrNameLst>
                                              <p:attrName>style.visibility</p:attrName>
                                            </p:attrNameLst>
                                          </p:cBhvr>
                                          <p:to>
                                            <p:strVal val="visible"/>
                                          </p:to>
                                        </p:set>
                                        <p:anim calcmode="lin" valueType="num">
                                          <p:cBhvr>
                                            <p:cTn id="95" dur="400" fill="hold"/>
                                            <p:tgtEl>
                                              <p:spTgt spid="34"/>
                                            </p:tgtEl>
                                            <p:attrNameLst>
                                              <p:attrName>ppt_h</p:attrName>
                                            </p:attrNameLst>
                                          </p:cBhvr>
                                          <p:tavLst>
                                            <p:tav tm="0">
                                              <p:val>
                                                <p:strVal val="#ppt_h/20"/>
                                              </p:val>
                                            </p:tav>
                                            <p:tav tm="50000">
                                              <p:val>
                                                <p:strVal val="#ppt_h/20"/>
                                              </p:val>
                                            </p:tav>
                                            <p:tav tm="100000">
                                              <p:val>
                                                <p:strVal val="#ppt_h"/>
                                              </p:val>
                                            </p:tav>
                                          </p:tavLst>
                                        </p:anim>
                                        <p:anim calcmode="lin" valueType="num">
                                          <p:cBhvr>
                                            <p:cTn id="96" dur="400" fill="hold"/>
                                            <p:tgtEl>
                                              <p:spTgt spid="34"/>
                                            </p:tgtEl>
                                            <p:attrNameLst>
                                              <p:attrName>ppt_w</p:attrName>
                                            </p:attrNameLst>
                                          </p:cBhvr>
                                          <p:tavLst>
                                            <p:tav tm="0">
                                              <p:val>
                                                <p:strVal val="#ppt_w+.3"/>
                                              </p:val>
                                            </p:tav>
                                            <p:tav tm="50000">
                                              <p:val>
                                                <p:strVal val="#ppt_w+.3"/>
                                              </p:val>
                                            </p:tav>
                                            <p:tav tm="100000">
                                              <p:val>
                                                <p:strVal val="#ppt_w"/>
                                              </p:val>
                                            </p:tav>
                                          </p:tavLst>
                                        </p:anim>
                                        <p:anim calcmode="lin" valueType="num">
                                          <p:cBhvr>
                                            <p:cTn id="97" dur="400" fill="hold"/>
                                            <p:tgtEl>
                                              <p:spTgt spid="34"/>
                                            </p:tgtEl>
                                            <p:attrNameLst>
                                              <p:attrName>ppt_x</p:attrName>
                                            </p:attrNameLst>
                                          </p:cBhvr>
                                          <p:tavLst>
                                            <p:tav tm="0">
                                              <p:val>
                                                <p:strVal val="#ppt_x-.3"/>
                                              </p:val>
                                            </p:tav>
                                            <p:tav tm="50000">
                                              <p:val>
                                                <p:strVal val="#ppt_x"/>
                                              </p:val>
                                            </p:tav>
                                            <p:tav tm="100000">
                                              <p:val>
                                                <p:strVal val="#ppt_x"/>
                                              </p:val>
                                            </p:tav>
                                          </p:tavLst>
                                        </p:anim>
                                        <p:anim calcmode="lin" valueType="num">
                                          <p:cBhvr>
                                            <p:cTn id="98" dur="400" fill="hold"/>
                                            <p:tgtEl>
                                              <p:spTgt spid="34"/>
                                            </p:tgtEl>
                                            <p:attrNameLst>
                                              <p:attrName>ppt_y</p:attrName>
                                            </p:attrNameLst>
                                          </p:cBhvr>
                                          <p:tavLst>
                                            <p:tav tm="0">
                                              <p:val>
                                                <p:strVal val="#ppt_y"/>
                                              </p:val>
                                            </p:tav>
                                            <p:tav tm="100000">
                                              <p:val>
                                                <p:strVal val="#ppt_y"/>
                                              </p:val>
                                            </p:tav>
                                          </p:tavLst>
                                        </p:anim>
                                      </p:childTnLst>
                                    </p:cTn>
                                  </p:par>
                                </p:childTnLst>
                              </p:cTn>
                            </p:par>
                            <p:par>
                              <p:cTn id="99" fill="hold">
                                <p:stCondLst>
                                  <p:cond delay="3930"/>
                                </p:stCondLst>
                                <p:childTnLst>
                                  <p:par>
                                    <p:cTn id="100" presetID="2" presetClass="entr" presetSubtype="2" fill="hold" grpId="0" nodeType="afterEffect">
                                      <p:stCondLst>
                                        <p:cond delay="0"/>
                                      </p:stCondLst>
                                      <p:childTnLst>
                                        <p:set>
                                          <p:cBhvr>
                                            <p:cTn id="101" dur="1" fill="hold">
                                              <p:stCondLst>
                                                <p:cond delay="0"/>
                                              </p:stCondLst>
                                            </p:cTn>
                                            <p:tgtEl>
                                              <p:spTgt spid="36"/>
                                            </p:tgtEl>
                                            <p:attrNameLst>
                                              <p:attrName>style.visibility</p:attrName>
                                            </p:attrNameLst>
                                          </p:cBhvr>
                                          <p:to>
                                            <p:strVal val="visible"/>
                                          </p:to>
                                        </p:set>
                                        <p:anim calcmode="lin" valueType="num">
                                          <p:cBhvr additive="base">
                                            <p:cTn id="102" dur="500" fill="hold"/>
                                            <p:tgtEl>
                                              <p:spTgt spid="36"/>
                                            </p:tgtEl>
                                            <p:attrNameLst>
                                              <p:attrName>ppt_x</p:attrName>
                                            </p:attrNameLst>
                                          </p:cBhvr>
                                          <p:tavLst>
                                            <p:tav tm="0">
                                              <p:val>
                                                <p:strVal val="1+#ppt_w/2"/>
                                              </p:val>
                                            </p:tav>
                                            <p:tav tm="100000">
                                              <p:val>
                                                <p:strVal val="#ppt_x"/>
                                              </p:val>
                                            </p:tav>
                                          </p:tavLst>
                                        </p:anim>
                                        <p:anim calcmode="lin" valueType="num">
                                          <p:cBhvr additive="base">
                                            <p:cTn id="103"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ldLvl="0" animBg="1"/>
          <p:bldP spid="59" grpId="1" bldLvl="0" animBg="1"/>
          <p:bldP spid="60" grpId="0" bldLvl="0" animBg="1"/>
          <p:bldP spid="60" grpId="1" bldLvl="0" animBg="1"/>
          <p:bldP spid="61" grpId="0" bldLvl="0" animBg="1"/>
          <p:bldP spid="61" grpId="1" bldLvl="0" animBg="1"/>
          <p:bldP spid="62" grpId="0" bldLvl="0" animBg="1"/>
          <p:bldP spid="62" grpId="1" bldLvl="0" animBg="1"/>
          <p:bldP spid="7" grpId="0" bldLvl="0" animBg="1"/>
          <p:bldP spid="11" grpId="0" bldLvl="0" animBg="1"/>
          <p:bldP spid="27" grpId="0" bldLvl="0" animBg="1"/>
          <p:bldP spid="28" grpId="0" bldLvl="0" animBg="1"/>
          <p:bldP spid="29" grpId="0" bldLvl="0" animBg="1"/>
          <p:bldP spid="30" grpId="0" bldLvl="0" animBg="1"/>
          <p:bldP spid="31" grpId="0" bldLvl="0" animBg="1"/>
          <p:bldP spid="32" grpId="0" bldLvl="0" animBg="1"/>
          <p:bldP spid="36" grpId="0" bldLvl="0" animBg="1"/>
          <p:bldP spid="3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750" fill="hold"/>
                                            <p:tgtEl>
                                              <p:spTgt spid="32"/>
                                            </p:tgtEl>
                                            <p:attrNameLst>
                                              <p:attrName>ppt_x</p:attrName>
                                            </p:attrNameLst>
                                          </p:cBhvr>
                                          <p:tavLst>
                                            <p:tav tm="0">
                                              <p:val>
                                                <p:strVal val="0-#ppt_w/2"/>
                                              </p:val>
                                            </p:tav>
                                            <p:tav tm="100000">
                                              <p:val>
                                                <p:strVal val="#ppt_x"/>
                                              </p:val>
                                            </p:tav>
                                          </p:tavLst>
                                        </p:anim>
                                        <p:anim calcmode="lin" valueType="num">
                                          <p:cBhvr additive="base">
                                            <p:cTn id="8" dur="750" fill="hold"/>
                                            <p:tgtEl>
                                              <p:spTgt spid="3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750" fill="hold"/>
                                            <p:tgtEl>
                                              <p:spTgt spid="31"/>
                                            </p:tgtEl>
                                            <p:attrNameLst>
                                              <p:attrName>ppt_x</p:attrName>
                                            </p:attrNameLst>
                                          </p:cBhvr>
                                          <p:tavLst>
                                            <p:tav tm="0">
                                              <p:val>
                                                <p:strVal val="#ppt_x"/>
                                              </p:val>
                                            </p:tav>
                                            <p:tav tm="100000">
                                              <p:val>
                                                <p:strVal val="#ppt_x"/>
                                              </p:val>
                                            </p:tav>
                                          </p:tavLst>
                                        </p:anim>
                                        <p:anim calcmode="lin" valueType="num">
                                          <p:cBhvr additive="base">
                                            <p:cTn id="12" dur="750" fill="hold"/>
                                            <p:tgtEl>
                                              <p:spTgt spid="31"/>
                                            </p:tgtEl>
                                            <p:attrNameLst>
                                              <p:attrName>ppt_y</p:attrName>
                                            </p:attrNameLst>
                                          </p:cBhvr>
                                          <p:tavLst>
                                            <p:tav tm="0">
                                              <p:val>
                                                <p:strVal val="0-#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1+#ppt_w/2"/>
                                              </p:val>
                                            </p:tav>
                                            <p:tav tm="100000">
                                              <p:val>
                                                <p:strVal val="#ppt_x"/>
                                              </p:val>
                                            </p:tav>
                                          </p:tavLst>
                                        </p:anim>
                                        <p:anim calcmode="lin" valueType="num">
                                          <p:cBhvr additive="base">
                                            <p:cTn id="16" dur="1000" fill="hold"/>
                                            <p:tgtEl>
                                              <p:spTgt spid="8"/>
                                            </p:tgtEl>
                                            <p:attrNameLst>
                                              <p:attrName>ppt_y</p:attrName>
                                            </p:attrNameLst>
                                          </p:cBhvr>
                                          <p:tavLst>
                                            <p:tav tm="0">
                                              <p:val>
                                                <p:strVal val="0-#ppt_h/2"/>
                                              </p:val>
                                            </p:tav>
                                            <p:tav tm="100000">
                                              <p:val>
                                                <p:strVal val="#ppt_y"/>
                                              </p:val>
                                            </p:tav>
                                          </p:tavLst>
                                        </p:anim>
                                      </p:childTnLst>
                                    </p:cTn>
                                  </p:par>
                                  <p:par>
                                    <p:cTn id="17" presetID="2" presetClass="entr" presetSubtype="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750" fill="hold"/>
                                            <p:tgtEl>
                                              <p:spTgt spid="11"/>
                                            </p:tgtEl>
                                            <p:attrNameLst>
                                              <p:attrName>ppt_x</p:attrName>
                                            </p:attrNameLst>
                                          </p:cBhvr>
                                          <p:tavLst>
                                            <p:tav tm="0">
                                              <p:val>
                                                <p:strVal val="1+#ppt_w/2"/>
                                              </p:val>
                                            </p:tav>
                                            <p:tav tm="100000">
                                              <p:val>
                                                <p:strVal val="#ppt_x"/>
                                              </p:val>
                                            </p:tav>
                                          </p:tavLst>
                                        </p:anim>
                                        <p:anim calcmode="lin" valueType="num">
                                          <p:cBhvr additive="base">
                                            <p:cTn id="20" dur="75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25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750" fill="hold"/>
                                            <p:tgtEl>
                                              <p:spTgt spid="12"/>
                                            </p:tgtEl>
                                            <p:attrNameLst>
                                              <p:attrName>ppt_x</p:attrName>
                                            </p:attrNameLst>
                                          </p:cBhvr>
                                          <p:tavLst>
                                            <p:tav tm="0">
                                              <p:val>
                                                <p:strVal val="0-#ppt_w/2"/>
                                              </p:val>
                                            </p:tav>
                                            <p:tav tm="100000">
                                              <p:val>
                                                <p:strVal val="#ppt_x"/>
                                              </p:val>
                                            </p:tav>
                                          </p:tavLst>
                                        </p:anim>
                                        <p:anim calcmode="lin" valueType="num">
                                          <p:cBhvr additive="base">
                                            <p:cTn id="24" dur="75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750" fill="hold"/>
                                            <p:tgtEl>
                                              <p:spTgt spid="30"/>
                                            </p:tgtEl>
                                            <p:attrNameLst>
                                              <p:attrName>ppt_x</p:attrName>
                                            </p:attrNameLst>
                                          </p:cBhvr>
                                          <p:tavLst>
                                            <p:tav tm="0">
                                              <p:val>
                                                <p:strVal val="0-#ppt_w/2"/>
                                              </p:val>
                                            </p:tav>
                                            <p:tav tm="100000">
                                              <p:val>
                                                <p:strVal val="#ppt_x"/>
                                              </p:val>
                                            </p:tav>
                                          </p:tavLst>
                                        </p:anim>
                                        <p:anim calcmode="lin" valueType="num">
                                          <p:cBhvr additive="base">
                                            <p:cTn id="28" dur="750" fill="hold"/>
                                            <p:tgtEl>
                                              <p:spTgt spid="30"/>
                                            </p:tgtEl>
                                            <p:attrNameLst>
                                              <p:attrName>ppt_y</p:attrName>
                                            </p:attrNameLst>
                                          </p:cBhvr>
                                          <p:tavLst>
                                            <p:tav tm="0">
                                              <p:val>
                                                <p:strVal val="#ppt_y"/>
                                              </p:val>
                                            </p:tav>
                                            <p:tav tm="100000">
                                              <p:val>
                                                <p:strVal val="#ppt_y"/>
                                              </p:val>
                                            </p:tav>
                                          </p:tavLst>
                                        </p:anim>
                                      </p:childTnLst>
                                    </p:cTn>
                                  </p:par>
                                  <p:par>
                                    <p:cTn id="29" presetID="2" presetClass="entr" presetSubtype="12" fill="hold" grpId="0" nodeType="withEffect">
                                      <p:stCondLst>
                                        <p:cond delay="25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750" fill="hold"/>
                                            <p:tgtEl>
                                              <p:spTgt spid="29"/>
                                            </p:tgtEl>
                                            <p:attrNameLst>
                                              <p:attrName>ppt_x</p:attrName>
                                            </p:attrNameLst>
                                          </p:cBhvr>
                                          <p:tavLst>
                                            <p:tav tm="0">
                                              <p:val>
                                                <p:strVal val="0-#ppt_w/2"/>
                                              </p:val>
                                            </p:tav>
                                            <p:tav tm="100000">
                                              <p:val>
                                                <p:strVal val="#ppt_x"/>
                                              </p:val>
                                            </p:tav>
                                          </p:tavLst>
                                        </p:anim>
                                        <p:anim calcmode="lin" valueType="num">
                                          <p:cBhvr additive="base">
                                            <p:cTn id="32" dur="750" fill="hold"/>
                                            <p:tgtEl>
                                              <p:spTgt spid="29"/>
                                            </p:tgtEl>
                                            <p:attrNameLst>
                                              <p:attrName>ppt_y</p:attrName>
                                            </p:attrNameLst>
                                          </p:cBhvr>
                                          <p:tavLst>
                                            <p:tav tm="0">
                                              <p:val>
                                                <p:strVal val="1+#ppt_h/2"/>
                                              </p:val>
                                            </p:tav>
                                            <p:tav tm="100000">
                                              <p:val>
                                                <p:strVal val="#ppt_y"/>
                                              </p:val>
                                            </p:tav>
                                          </p:tavLst>
                                        </p:anim>
                                      </p:childTnLst>
                                    </p:cTn>
                                  </p:par>
                                  <p:par>
                                    <p:cTn id="33" presetID="53" presetClass="entr" presetSubtype="16" fill="hold" grpId="0" nodeType="withEffect">
                                      <p:stCondLst>
                                        <p:cond delay="250"/>
                                      </p:stCondLst>
                                      <p:childTnLst>
                                        <p:set>
                                          <p:cBhvr>
                                            <p:cTn id="34" dur="1" fill="hold">
                                              <p:stCondLst>
                                                <p:cond delay="0"/>
                                              </p:stCondLst>
                                            </p:cTn>
                                            <p:tgtEl>
                                              <p:spTgt spid="59"/>
                                            </p:tgtEl>
                                            <p:attrNameLst>
                                              <p:attrName>style.visibility</p:attrName>
                                            </p:attrNameLst>
                                          </p:cBhvr>
                                          <p:to>
                                            <p:strVal val="visible"/>
                                          </p:to>
                                        </p:set>
                                        <p:anim calcmode="lin" valueType="num">
                                          <p:cBhvr>
                                            <p:cTn id="35" dur="750" fill="hold"/>
                                            <p:tgtEl>
                                              <p:spTgt spid="59"/>
                                            </p:tgtEl>
                                            <p:attrNameLst>
                                              <p:attrName>ppt_w</p:attrName>
                                            </p:attrNameLst>
                                          </p:cBhvr>
                                          <p:tavLst>
                                            <p:tav tm="0">
                                              <p:val>
                                                <p:fltVal val="0"/>
                                              </p:val>
                                            </p:tav>
                                            <p:tav tm="100000">
                                              <p:val>
                                                <p:strVal val="#ppt_w"/>
                                              </p:val>
                                            </p:tav>
                                          </p:tavLst>
                                        </p:anim>
                                        <p:anim calcmode="lin" valueType="num">
                                          <p:cBhvr>
                                            <p:cTn id="36" dur="750" fill="hold"/>
                                            <p:tgtEl>
                                              <p:spTgt spid="59"/>
                                            </p:tgtEl>
                                            <p:attrNameLst>
                                              <p:attrName>ppt_h</p:attrName>
                                            </p:attrNameLst>
                                          </p:cBhvr>
                                          <p:tavLst>
                                            <p:tav tm="0">
                                              <p:val>
                                                <p:fltVal val="0"/>
                                              </p:val>
                                            </p:tav>
                                            <p:tav tm="100000">
                                              <p:val>
                                                <p:strVal val="#ppt_h"/>
                                              </p:val>
                                            </p:tav>
                                          </p:tavLst>
                                        </p:anim>
                                        <p:animEffect transition="in" filter="fade">
                                          <p:cBhvr>
                                            <p:cTn id="37" dur="750"/>
                                            <p:tgtEl>
                                              <p:spTgt spid="59"/>
                                            </p:tgtEl>
                                          </p:cBhvr>
                                        </p:animEffect>
                                      </p:childTnLst>
                                    </p:cTn>
                                  </p:par>
                                  <p:par>
                                    <p:cTn id="38" presetID="8" presetClass="emph" presetSubtype="0" fill="hold" grpId="1" nodeType="withEffect">
                                      <p:stCondLst>
                                        <p:cond delay="250"/>
                                      </p:stCondLst>
                                      <p:childTnLst>
                                        <p:animRot by="21600000">
                                          <p:cBhvr>
                                            <p:cTn id="39" dur="1150" fill="hold"/>
                                            <p:tgtEl>
                                              <p:spTgt spid="59"/>
                                            </p:tgtEl>
                                            <p:attrNameLst>
                                              <p:attrName>r</p:attrName>
                                            </p:attrNameLst>
                                          </p:cBhvr>
                                        </p:animRot>
                                      </p:childTnLst>
                                    </p:cTn>
                                  </p:par>
                                  <p:par>
                                    <p:cTn id="40" presetID="53" presetClass="entr" presetSubtype="16" fill="hold" grpId="0" nodeType="withEffect">
                                      <p:stCondLst>
                                        <p:cond delay="0"/>
                                      </p:stCondLst>
                                      <p:childTnLst>
                                        <p:set>
                                          <p:cBhvr>
                                            <p:cTn id="41" dur="1" fill="hold">
                                              <p:stCondLst>
                                                <p:cond delay="0"/>
                                              </p:stCondLst>
                                            </p:cTn>
                                            <p:tgtEl>
                                              <p:spTgt spid="61"/>
                                            </p:tgtEl>
                                            <p:attrNameLst>
                                              <p:attrName>style.visibility</p:attrName>
                                            </p:attrNameLst>
                                          </p:cBhvr>
                                          <p:to>
                                            <p:strVal val="visible"/>
                                          </p:to>
                                        </p:set>
                                        <p:anim calcmode="lin" valueType="num">
                                          <p:cBhvr>
                                            <p:cTn id="42" dur="750" fill="hold"/>
                                            <p:tgtEl>
                                              <p:spTgt spid="61"/>
                                            </p:tgtEl>
                                            <p:attrNameLst>
                                              <p:attrName>ppt_w</p:attrName>
                                            </p:attrNameLst>
                                          </p:cBhvr>
                                          <p:tavLst>
                                            <p:tav tm="0">
                                              <p:val>
                                                <p:fltVal val="0"/>
                                              </p:val>
                                            </p:tav>
                                            <p:tav tm="100000">
                                              <p:val>
                                                <p:strVal val="#ppt_w"/>
                                              </p:val>
                                            </p:tav>
                                          </p:tavLst>
                                        </p:anim>
                                        <p:anim calcmode="lin" valueType="num">
                                          <p:cBhvr>
                                            <p:cTn id="43" dur="750" fill="hold"/>
                                            <p:tgtEl>
                                              <p:spTgt spid="61"/>
                                            </p:tgtEl>
                                            <p:attrNameLst>
                                              <p:attrName>ppt_h</p:attrName>
                                            </p:attrNameLst>
                                          </p:cBhvr>
                                          <p:tavLst>
                                            <p:tav tm="0">
                                              <p:val>
                                                <p:fltVal val="0"/>
                                              </p:val>
                                            </p:tav>
                                            <p:tav tm="100000">
                                              <p:val>
                                                <p:strVal val="#ppt_h"/>
                                              </p:val>
                                            </p:tav>
                                          </p:tavLst>
                                        </p:anim>
                                        <p:animEffect transition="in" filter="fade">
                                          <p:cBhvr>
                                            <p:cTn id="44" dur="750"/>
                                            <p:tgtEl>
                                              <p:spTgt spid="61"/>
                                            </p:tgtEl>
                                          </p:cBhvr>
                                        </p:animEffect>
                                      </p:childTnLst>
                                    </p:cTn>
                                  </p:par>
                                  <p:par>
                                    <p:cTn id="45" presetID="8" presetClass="emph" presetSubtype="0" fill="hold" grpId="1" nodeType="withEffect">
                                      <p:stCondLst>
                                        <p:cond delay="0"/>
                                      </p:stCondLst>
                                      <p:childTnLst>
                                        <p:animRot by="21600000">
                                          <p:cBhvr>
                                            <p:cTn id="46" dur="1300" fill="hold"/>
                                            <p:tgtEl>
                                              <p:spTgt spid="61"/>
                                            </p:tgtEl>
                                            <p:attrNameLst>
                                              <p:attrName>r</p:attrName>
                                            </p:attrNameLst>
                                          </p:cBhvr>
                                        </p:animRot>
                                      </p:childTnLst>
                                    </p:cTn>
                                  </p:par>
                                  <p:par>
                                    <p:cTn id="47" presetID="53" presetClass="entr" presetSubtype="16" fill="hold" grpId="0" nodeType="withEffect">
                                      <p:stCondLst>
                                        <p:cond delay="500"/>
                                      </p:stCondLst>
                                      <p:childTnLst>
                                        <p:set>
                                          <p:cBhvr>
                                            <p:cTn id="48" dur="1" fill="hold">
                                              <p:stCondLst>
                                                <p:cond delay="0"/>
                                              </p:stCondLst>
                                            </p:cTn>
                                            <p:tgtEl>
                                              <p:spTgt spid="62"/>
                                            </p:tgtEl>
                                            <p:attrNameLst>
                                              <p:attrName>style.visibility</p:attrName>
                                            </p:attrNameLst>
                                          </p:cBhvr>
                                          <p:to>
                                            <p:strVal val="visible"/>
                                          </p:to>
                                        </p:set>
                                        <p:anim calcmode="lin" valueType="num">
                                          <p:cBhvr>
                                            <p:cTn id="49" dur="1000" fill="hold"/>
                                            <p:tgtEl>
                                              <p:spTgt spid="62"/>
                                            </p:tgtEl>
                                            <p:attrNameLst>
                                              <p:attrName>ppt_w</p:attrName>
                                            </p:attrNameLst>
                                          </p:cBhvr>
                                          <p:tavLst>
                                            <p:tav tm="0">
                                              <p:val>
                                                <p:fltVal val="0"/>
                                              </p:val>
                                            </p:tav>
                                            <p:tav tm="100000">
                                              <p:val>
                                                <p:strVal val="#ppt_w"/>
                                              </p:val>
                                            </p:tav>
                                          </p:tavLst>
                                        </p:anim>
                                        <p:anim calcmode="lin" valueType="num">
                                          <p:cBhvr>
                                            <p:cTn id="50" dur="1000" fill="hold"/>
                                            <p:tgtEl>
                                              <p:spTgt spid="62"/>
                                            </p:tgtEl>
                                            <p:attrNameLst>
                                              <p:attrName>ppt_h</p:attrName>
                                            </p:attrNameLst>
                                          </p:cBhvr>
                                          <p:tavLst>
                                            <p:tav tm="0">
                                              <p:val>
                                                <p:fltVal val="0"/>
                                              </p:val>
                                            </p:tav>
                                            <p:tav tm="100000">
                                              <p:val>
                                                <p:strVal val="#ppt_h"/>
                                              </p:val>
                                            </p:tav>
                                          </p:tavLst>
                                        </p:anim>
                                        <p:animEffect transition="in" filter="fade">
                                          <p:cBhvr>
                                            <p:cTn id="51" dur="1000"/>
                                            <p:tgtEl>
                                              <p:spTgt spid="62"/>
                                            </p:tgtEl>
                                          </p:cBhvr>
                                        </p:animEffect>
                                      </p:childTnLst>
                                    </p:cTn>
                                  </p:par>
                                  <p:par>
                                    <p:cTn id="52" presetID="8" presetClass="emph" presetSubtype="0" fill="hold" grpId="1" nodeType="withEffect">
                                      <p:stCondLst>
                                        <p:cond delay="0"/>
                                      </p:stCondLst>
                                      <p:childTnLst>
                                        <p:animRot by="21600000">
                                          <p:cBhvr>
                                            <p:cTn id="53" dur="1300" fill="hold"/>
                                            <p:tgtEl>
                                              <p:spTgt spid="62"/>
                                            </p:tgtEl>
                                            <p:attrNameLst>
                                              <p:attrName>r</p:attrName>
                                            </p:attrNameLst>
                                          </p:cBhvr>
                                        </p:animRot>
                                      </p:childTnLst>
                                    </p:cTn>
                                  </p:par>
                                  <p:par>
                                    <p:cTn id="54" presetID="53" presetClass="entr" presetSubtype="16" fill="hold" grpId="0" nodeType="withEffect">
                                      <p:stCondLst>
                                        <p:cond delay="0"/>
                                      </p:stCondLst>
                                      <p:childTnLst>
                                        <p:set>
                                          <p:cBhvr>
                                            <p:cTn id="55" dur="1" fill="hold">
                                              <p:stCondLst>
                                                <p:cond delay="0"/>
                                              </p:stCondLst>
                                            </p:cTn>
                                            <p:tgtEl>
                                              <p:spTgt spid="60"/>
                                            </p:tgtEl>
                                            <p:attrNameLst>
                                              <p:attrName>style.visibility</p:attrName>
                                            </p:attrNameLst>
                                          </p:cBhvr>
                                          <p:to>
                                            <p:strVal val="visible"/>
                                          </p:to>
                                        </p:set>
                                        <p:anim calcmode="lin" valueType="num">
                                          <p:cBhvr>
                                            <p:cTn id="56" dur="750" fill="hold"/>
                                            <p:tgtEl>
                                              <p:spTgt spid="60"/>
                                            </p:tgtEl>
                                            <p:attrNameLst>
                                              <p:attrName>ppt_w</p:attrName>
                                            </p:attrNameLst>
                                          </p:cBhvr>
                                          <p:tavLst>
                                            <p:tav tm="0">
                                              <p:val>
                                                <p:fltVal val="0"/>
                                              </p:val>
                                            </p:tav>
                                            <p:tav tm="100000">
                                              <p:val>
                                                <p:strVal val="#ppt_w"/>
                                              </p:val>
                                            </p:tav>
                                          </p:tavLst>
                                        </p:anim>
                                        <p:anim calcmode="lin" valueType="num">
                                          <p:cBhvr>
                                            <p:cTn id="57" dur="750" fill="hold"/>
                                            <p:tgtEl>
                                              <p:spTgt spid="60"/>
                                            </p:tgtEl>
                                            <p:attrNameLst>
                                              <p:attrName>ppt_h</p:attrName>
                                            </p:attrNameLst>
                                          </p:cBhvr>
                                          <p:tavLst>
                                            <p:tav tm="0">
                                              <p:val>
                                                <p:fltVal val="0"/>
                                              </p:val>
                                            </p:tav>
                                            <p:tav tm="100000">
                                              <p:val>
                                                <p:strVal val="#ppt_h"/>
                                              </p:val>
                                            </p:tav>
                                          </p:tavLst>
                                        </p:anim>
                                        <p:animEffect transition="in" filter="fade">
                                          <p:cBhvr>
                                            <p:cTn id="58" dur="750"/>
                                            <p:tgtEl>
                                              <p:spTgt spid="60"/>
                                            </p:tgtEl>
                                          </p:cBhvr>
                                        </p:animEffect>
                                      </p:childTnLst>
                                    </p:cTn>
                                  </p:par>
                                  <p:par>
                                    <p:cTn id="59" presetID="8" presetClass="emph" presetSubtype="0" fill="hold" grpId="1" nodeType="withEffect">
                                      <p:stCondLst>
                                        <p:cond delay="0"/>
                                      </p:stCondLst>
                                      <p:childTnLst>
                                        <p:animRot by="21600000">
                                          <p:cBhvr>
                                            <p:cTn id="60" dur="1400" fill="hold"/>
                                            <p:tgtEl>
                                              <p:spTgt spid="60"/>
                                            </p:tgtEl>
                                            <p:attrNameLst>
                                              <p:attrName>r</p:attrName>
                                            </p:attrNameLst>
                                          </p:cBhvr>
                                        </p:animRot>
                                      </p:childTnLst>
                                    </p:cTn>
                                  </p:par>
                                </p:childTnLst>
                              </p:cTn>
                            </p:par>
                            <p:par>
                              <p:cTn id="61" fill="hold">
                                <p:stCondLst>
                                  <p:cond delay="1000"/>
                                </p:stCondLst>
                                <p:childTnLst>
                                  <p:par>
                                    <p:cTn id="62" presetID="53" presetClass="entr" presetSubtype="16" fill="hold" grpId="0" nodeType="afterEffect">
                                      <p:stCondLst>
                                        <p:cond delay="0"/>
                                      </p:stCondLst>
                                      <p:childTnLst>
                                        <p:set>
                                          <p:cBhvr>
                                            <p:cTn id="63" dur="1" fill="hold">
                                              <p:stCondLst>
                                                <p:cond delay="0"/>
                                              </p:stCondLst>
                                            </p:cTn>
                                            <p:tgtEl>
                                              <p:spTgt spid="7"/>
                                            </p:tgtEl>
                                            <p:attrNameLst>
                                              <p:attrName>style.visibility</p:attrName>
                                            </p:attrNameLst>
                                          </p:cBhvr>
                                          <p:to>
                                            <p:strVal val="visible"/>
                                          </p:to>
                                        </p:set>
                                        <p:anim calcmode="lin" valueType="num">
                                          <p:cBhvr>
                                            <p:cTn id="64" dur="500" fill="hold"/>
                                            <p:tgtEl>
                                              <p:spTgt spid="7"/>
                                            </p:tgtEl>
                                            <p:attrNameLst>
                                              <p:attrName>ppt_w</p:attrName>
                                            </p:attrNameLst>
                                          </p:cBhvr>
                                          <p:tavLst>
                                            <p:tav tm="0">
                                              <p:val>
                                                <p:fltVal val="0"/>
                                              </p:val>
                                            </p:tav>
                                            <p:tav tm="100000">
                                              <p:val>
                                                <p:strVal val="#ppt_w"/>
                                              </p:val>
                                            </p:tav>
                                          </p:tavLst>
                                        </p:anim>
                                        <p:anim calcmode="lin" valueType="num">
                                          <p:cBhvr>
                                            <p:cTn id="65" dur="500" fill="hold"/>
                                            <p:tgtEl>
                                              <p:spTgt spid="7"/>
                                            </p:tgtEl>
                                            <p:attrNameLst>
                                              <p:attrName>ppt_h</p:attrName>
                                            </p:attrNameLst>
                                          </p:cBhvr>
                                          <p:tavLst>
                                            <p:tav tm="0">
                                              <p:val>
                                                <p:fltVal val="0"/>
                                              </p:val>
                                            </p:tav>
                                            <p:tav tm="100000">
                                              <p:val>
                                                <p:strVal val="#ppt_h"/>
                                              </p:val>
                                            </p:tav>
                                          </p:tavLst>
                                        </p:anim>
                                        <p:animEffect transition="in" filter="fade">
                                          <p:cBhvr>
                                            <p:cTn id="66" dur="500"/>
                                            <p:tgtEl>
                                              <p:spTgt spid="7"/>
                                            </p:tgtEl>
                                          </p:cBhvr>
                                        </p:animEffect>
                                      </p:childTnLst>
                                    </p:cTn>
                                  </p:par>
                                  <p:par>
                                    <p:cTn id="67" presetID="53" presetClass="entr" presetSubtype="16"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p:cTn id="69" dur="500" fill="hold"/>
                                            <p:tgtEl>
                                              <p:spTgt spid="18"/>
                                            </p:tgtEl>
                                            <p:attrNameLst>
                                              <p:attrName>ppt_w</p:attrName>
                                            </p:attrNameLst>
                                          </p:cBhvr>
                                          <p:tavLst>
                                            <p:tav tm="0">
                                              <p:val>
                                                <p:fltVal val="0"/>
                                              </p:val>
                                            </p:tav>
                                            <p:tav tm="100000">
                                              <p:val>
                                                <p:strVal val="#ppt_w"/>
                                              </p:val>
                                            </p:tav>
                                          </p:tavLst>
                                        </p:anim>
                                        <p:anim calcmode="lin" valueType="num">
                                          <p:cBhvr>
                                            <p:cTn id="70" dur="500" fill="hold"/>
                                            <p:tgtEl>
                                              <p:spTgt spid="18"/>
                                            </p:tgtEl>
                                            <p:attrNameLst>
                                              <p:attrName>ppt_h</p:attrName>
                                            </p:attrNameLst>
                                          </p:cBhvr>
                                          <p:tavLst>
                                            <p:tav tm="0">
                                              <p:val>
                                                <p:fltVal val="0"/>
                                              </p:val>
                                            </p:tav>
                                            <p:tav tm="100000">
                                              <p:val>
                                                <p:strVal val="#ppt_h"/>
                                              </p:val>
                                            </p:tav>
                                          </p:tavLst>
                                        </p:anim>
                                        <p:animEffect transition="in" filter="fade">
                                          <p:cBhvr>
                                            <p:cTn id="71" dur="500"/>
                                            <p:tgtEl>
                                              <p:spTgt spid="18"/>
                                            </p:tgtEl>
                                          </p:cBhvr>
                                        </p:animEffect>
                                      </p:childTnLst>
                                    </p:cTn>
                                  </p:par>
                                  <p:par>
                                    <p:cTn id="72" presetID="53" presetClass="entr" presetSubtype="16" fill="hold" nodeType="withEffect">
                                      <p:stCondLst>
                                        <p:cond delay="0"/>
                                      </p:stCondLst>
                                      <p:childTnLst>
                                        <p:set>
                                          <p:cBhvr>
                                            <p:cTn id="73" dur="1" fill="hold">
                                              <p:stCondLst>
                                                <p:cond delay="0"/>
                                              </p:stCondLst>
                                            </p:cTn>
                                            <p:tgtEl>
                                              <p:spTgt spid="21"/>
                                            </p:tgtEl>
                                            <p:attrNameLst>
                                              <p:attrName>style.visibility</p:attrName>
                                            </p:attrNameLst>
                                          </p:cBhvr>
                                          <p:to>
                                            <p:strVal val="visible"/>
                                          </p:to>
                                        </p:set>
                                        <p:anim calcmode="lin" valueType="num">
                                          <p:cBhvr>
                                            <p:cTn id="74" dur="400" fill="hold"/>
                                            <p:tgtEl>
                                              <p:spTgt spid="21"/>
                                            </p:tgtEl>
                                            <p:attrNameLst>
                                              <p:attrName>ppt_w</p:attrName>
                                            </p:attrNameLst>
                                          </p:cBhvr>
                                          <p:tavLst>
                                            <p:tav tm="0">
                                              <p:val>
                                                <p:fltVal val="0"/>
                                              </p:val>
                                            </p:tav>
                                            <p:tav tm="100000">
                                              <p:val>
                                                <p:strVal val="#ppt_w"/>
                                              </p:val>
                                            </p:tav>
                                          </p:tavLst>
                                        </p:anim>
                                        <p:anim calcmode="lin" valueType="num">
                                          <p:cBhvr>
                                            <p:cTn id="75" dur="400" fill="hold"/>
                                            <p:tgtEl>
                                              <p:spTgt spid="21"/>
                                            </p:tgtEl>
                                            <p:attrNameLst>
                                              <p:attrName>ppt_h</p:attrName>
                                            </p:attrNameLst>
                                          </p:cBhvr>
                                          <p:tavLst>
                                            <p:tav tm="0">
                                              <p:val>
                                                <p:fltVal val="0"/>
                                              </p:val>
                                            </p:tav>
                                            <p:tav tm="100000">
                                              <p:val>
                                                <p:strVal val="#ppt_h"/>
                                              </p:val>
                                            </p:tav>
                                          </p:tavLst>
                                        </p:anim>
                                        <p:animEffect transition="in" filter="fade">
                                          <p:cBhvr>
                                            <p:cTn id="76" dur="400"/>
                                            <p:tgtEl>
                                              <p:spTgt spid="21"/>
                                            </p:tgtEl>
                                          </p:cBhvr>
                                        </p:animEffect>
                                      </p:childTnLst>
                                    </p:cTn>
                                  </p:par>
                                  <p:par>
                                    <p:cTn id="77" presetID="53" presetClass="entr" presetSubtype="16" fill="hold" nodeType="with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p:cTn id="79" dur="250" fill="hold"/>
                                            <p:tgtEl>
                                              <p:spTgt spid="24"/>
                                            </p:tgtEl>
                                            <p:attrNameLst>
                                              <p:attrName>ppt_w</p:attrName>
                                            </p:attrNameLst>
                                          </p:cBhvr>
                                          <p:tavLst>
                                            <p:tav tm="0">
                                              <p:val>
                                                <p:fltVal val="0"/>
                                              </p:val>
                                            </p:tav>
                                            <p:tav tm="100000">
                                              <p:val>
                                                <p:strVal val="#ppt_w"/>
                                              </p:val>
                                            </p:tav>
                                          </p:tavLst>
                                        </p:anim>
                                        <p:anim calcmode="lin" valueType="num">
                                          <p:cBhvr>
                                            <p:cTn id="80" dur="250" fill="hold"/>
                                            <p:tgtEl>
                                              <p:spTgt spid="24"/>
                                            </p:tgtEl>
                                            <p:attrNameLst>
                                              <p:attrName>ppt_h</p:attrName>
                                            </p:attrNameLst>
                                          </p:cBhvr>
                                          <p:tavLst>
                                            <p:tav tm="0">
                                              <p:val>
                                                <p:fltVal val="0"/>
                                              </p:val>
                                            </p:tav>
                                            <p:tav tm="100000">
                                              <p:val>
                                                <p:strVal val="#ppt_h"/>
                                              </p:val>
                                            </p:tav>
                                          </p:tavLst>
                                        </p:anim>
                                        <p:animEffect transition="in" filter="fade">
                                          <p:cBhvr>
                                            <p:cTn id="81" dur="250"/>
                                            <p:tgtEl>
                                              <p:spTgt spid="24"/>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27"/>
                                            </p:tgtEl>
                                            <p:attrNameLst>
                                              <p:attrName>style.visibility</p:attrName>
                                            </p:attrNameLst>
                                          </p:cBhvr>
                                          <p:to>
                                            <p:strVal val="visible"/>
                                          </p:to>
                                        </p:set>
                                        <p:anim calcmode="lin" valueType="num">
                                          <p:cBhvr>
                                            <p:cTn id="84" dur="500" fill="hold"/>
                                            <p:tgtEl>
                                              <p:spTgt spid="27"/>
                                            </p:tgtEl>
                                            <p:attrNameLst>
                                              <p:attrName>ppt_w</p:attrName>
                                            </p:attrNameLst>
                                          </p:cBhvr>
                                          <p:tavLst>
                                            <p:tav tm="0">
                                              <p:val>
                                                <p:fltVal val="0"/>
                                              </p:val>
                                            </p:tav>
                                            <p:tav tm="100000">
                                              <p:val>
                                                <p:strVal val="#ppt_w"/>
                                              </p:val>
                                            </p:tav>
                                          </p:tavLst>
                                        </p:anim>
                                        <p:anim calcmode="lin" valueType="num">
                                          <p:cBhvr>
                                            <p:cTn id="85" dur="500" fill="hold"/>
                                            <p:tgtEl>
                                              <p:spTgt spid="27"/>
                                            </p:tgtEl>
                                            <p:attrNameLst>
                                              <p:attrName>ppt_h</p:attrName>
                                            </p:attrNameLst>
                                          </p:cBhvr>
                                          <p:tavLst>
                                            <p:tav tm="0">
                                              <p:val>
                                                <p:fltVal val="0"/>
                                              </p:val>
                                            </p:tav>
                                            <p:tav tm="100000">
                                              <p:val>
                                                <p:strVal val="#ppt_h"/>
                                              </p:val>
                                            </p:tav>
                                          </p:tavLst>
                                        </p:anim>
                                        <p:animEffect transition="in" filter="fade">
                                          <p:cBhvr>
                                            <p:cTn id="86" dur="500"/>
                                            <p:tgtEl>
                                              <p:spTgt spid="27"/>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28"/>
                                            </p:tgtEl>
                                            <p:attrNameLst>
                                              <p:attrName>style.visibility</p:attrName>
                                            </p:attrNameLst>
                                          </p:cBhvr>
                                          <p:to>
                                            <p:strVal val="visible"/>
                                          </p:to>
                                        </p:set>
                                        <p:anim calcmode="lin" valueType="num">
                                          <p:cBhvr>
                                            <p:cTn id="89" dur="250" fill="hold"/>
                                            <p:tgtEl>
                                              <p:spTgt spid="28"/>
                                            </p:tgtEl>
                                            <p:attrNameLst>
                                              <p:attrName>ppt_w</p:attrName>
                                            </p:attrNameLst>
                                          </p:cBhvr>
                                          <p:tavLst>
                                            <p:tav tm="0">
                                              <p:val>
                                                <p:fltVal val="0"/>
                                              </p:val>
                                            </p:tav>
                                            <p:tav tm="100000">
                                              <p:val>
                                                <p:strVal val="#ppt_w"/>
                                              </p:val>
                                            </p:tav>
                                          </p:tavLst>
                                        </p:anim>
                                        <p:anim calcmode="lin" valueType="num">
                                          <p:cBhvr>
                                            <p:cTn id="90" dur="250" fill="hold"/>
                                            <p:tgtEl>
                                              <p:spTgt spid="28"/>
                                            </p:tgtEl>
                                            <p:attrNameLst>
                                              <p:attrName>ppt_h</p:attrName>
                                            </p:attrNameLst>
                                          </p:cBhvr>
                                          <p:tavLst>
                                            <p:tav tm="0">
                                              <p:val>
                                                <p:fltVal val="0"/>
                                              </p:val>
                                            </p:tav>
                                            <p:tav tm="100000">
                                              <p:val>
                                                <p:strVal val="#ppt_h"/>
                                              </p:val>
                                            </p:tav>
                                          </p:tavLst>
                                        </p:anim>
                                        <p:animEffect transition="in" filter="fade">
                                          <p:cBhvr>
                                            <p:cTn id="91" dur="250"/>
                                            <p:tgtEl>
                                              <p:spTgt spid="28"/>
                                            </p:tgtEl>
                                          </p:cBhvr>
                                        </p:animEffect>
                                      </p:childTnLst>
                                    </p:cTn>
                                  </p:par>
                                </p:childTnLst>
                              </p:cTn>
                            </p:par>
                            <p:par>
                              <p:cTn id="92" fill="hold">
                                <p:stCondLst>
                                  <p:cond delay="1500"/>
                                </p:stCondLst>
                                <p:childTnLst>
                                  <p:par>
                                    <p:cTn id="93" presetID="39" presetClass="entr" presetSubtype="0" accel="100000" fill="hold" grpId="0" nodeType="afterEffect">
                                      <p:stCondLst>
                                        <p:cond delay="250"/>
                                      </p:stCondLst>
                                      <p:iterate type="lt">
                                        <p:tmPct val="10000"/>
                                      </p:iterate>
                                      <p:childTnLst>
                                        <p:set>
                                          <p:cBhvr>
                                            <p:cTn id="94" dur="1" fill="hold">
                                              <p:stCondLst>
                                                <p:cond delay="0"/>
                                              </p:stCondLst>
                                            </p:cTn>
                                            <p:tgtEl>
                                              <p:spTgt spid="34"/>
                                            </p:tgtEl>
                                            <p:attrNameLst>
                                              <p:attrName>style.visibility</p:attrName>
                                            </p:attrNameLst>
                                          </p:cBhvr>
                                          <p:to>
                                            <p:strVal val="visible"/>
                                          </p:to>
                                        </p:set>
                                        <p:anim calcmode="lin" valueType="num">
                                          <p:cBhvr>
                                            <p:cTn id="95" dur="400" fill="hold"/>
                                            <p:tgtEl>
                                              <p:spTgt spid="34"/>
                                            </p:tgtEl>
                                            <p:attrNameLst>
                                              <p:attrName>ppt_h</p:attrName>
                                            </p:attrNameLst>
                                          </p:cBhvr>
                                          <p:tavLst>
                                            <p:tav tm="0">
                                              <p:val>
                                                <p:strVal val="#ppt_h/20"/>
                                              </p:val>
                                            </p:tav>
                                            <p:tav tm="50000">
                                              <p:val>
                                                <p:strVal val="#ppt_h/20"/>
                                              </p:val>
                                            </p:tav>
                                            <p:tav tm="100000">
                                              <p:val>
                                                <p:strVal val="#ppt_h"/>
                                              </p:val>
                                            </p:tav>
                                          </p:tavLst>
                                        </p:anim>
                                        <p:anim calcmode="lin" valueType="num">
                                          <p:cBhvr>
                                            <p:cTn id="96" dur="400" fill="hold"/>
                                            <p:tgtEl>
                                              <p:spTgt spid="34"/>
                                            </p:tgtEl>
                                            <p:attrNameLst>
                                              <p:attrName>ppt_w</p:attrName>
                                            </p:attrNameLst>
                                          </p:cBhvr>
                                          <p:tavLst>
                                            <p:tav tm="0">
                                              <p:val>
                                                <p:strVal val="#ppt_w+.3"/>
                                              </p:val>
                                            </p:tav>
                                            <p:tav tm="50000">
                                              <p:val>
                                                <p:strVal val="#ppt_w+.3"/>
                                              </p:val>
                                            </p:tav>
                                            <p:tav tm="100000">
                                              <p:val>
                                                <p:strVal val="#ppt_w"/>
                                              </p:val>
                                            </p:tav>
                                          </p:tavLst>
                                        </p:anim>
                                        <p:anim calcmode="lin" valueType="num">
                                          <p:cBhvr>
                                            <p:cTn id="97" dur="400" fill="hold"/>
                                            <p:tgtEl>
                                              <p:spTgt spid="34"/>
                                            </p:tgtEl>
                                            <p:attrNameLst>
                                              <p:attrName>ppt_x</p:attrName>
                                            </p:attrNameLst>
                                          </p:cBhvr>
                                          <p:tavLst>
                                            <p:tav tm="0">
                                              <p:val>
                                                <p:strVal val="#ppt_x-.3"/>
                                              </p:val>
                                            </p:tav>
                                            <p:tav tm="50000">
                                              <p:val>
                                                <p:strVal val="#ppt_x"/>
                                              </p:val>
                                            </p:tav>
                                            <p:tav tm="100000">
                                              <p:val>
                                                <p:strVal val="#ppt_x"/>
                                              </p:val>
                                            </p:tav>
                                          </p:tavLst>
                                        </p:anim>
                                        <p:anim calcmode="lin" valueType="num">
                                          <p:cBhvr>
                                            <p:cTn id="98" dur="400" fill="hold"/>
                                            <p:tgtEl>
                                              <p:spTgt spid="34"/>
                                            </p:tgtEl>
                                            <p:attrNameLst>
                                              <p:attrName>ppt_y</p:attrName>
                                            </p:attrNameLst>
                                          </p:cBhvr>
                                          <p:tavLst>
                                            <p:tav tm="0">
                                              <p:val>
                                                <p:strVal val="#ppt_y"/>
                                              </p:val>
                                            </p:tav>
                                            <p:tav tm="100000">
                                              <p:val>
                                                <p:strVal val="#ppt_y"/>
                                              </p:val>
                                            </p:tav>
                                          </p:tavLst>
                                        </p:anim>
                                      </p:childTnLst>
                                    </p:cTn>
                                  </p:par>
                                </p:childTnLst>
                              </p:cTn>
                            </p:par>
                            <p:par>
                              <p:cTn id="99" fill="hold">
                                <p:stCondLst>
                                  <p:cond delay="3930"/>
                                </p:stCondLst>
                                <p:childTnLst>
                                  <p:par>
                                    <p:cTn id="100" presetID="2" presetClass="entr" presetSubtype="2" fill="hold" grpId="0" nodeType="afterEffect">
                                      <p:stCondLst>
                                        <p:cond delay="0"/>
                                      </p:stCondLst>
                                      <p:childTnLst>
                                        <p:set>
                                          <p:cBhvr>
                                            <p:cTn id="101" dur="1" fill="hold">
                                              <p:stCondLst>
                                                <p:cond delay="0"/>
                                              </p:stCondLst>
                                            </p:cTn>
                                            <p:tgtEl>
                                              <p:spTgt spid="36"/>
                                            </p:tgtEl>
                                            <p:attrNameLst>
                                              <p:attrName>style.visibility</p:attrName>
                                            </p:attrNameLst>
                                          </p:cBhvr>
                                          <p:to>
                                            <p:strVal val="visible"/>
                                          </p:to>
                                        </p:set>
                                        <p:anim calcmode="lin" valueType="num">
                                          <p:cBhvr additive="base">
                                            <p:cTn id="102" dur="500" fill="hold"/>
                                            <p:tgtEl>
                                              <p:spTgt spid="36"/>
                                            </p:tgtEl>
                                            <p:attrNameLst>
                                              <p:attrName>ppt_x</p:attrName>
                                            </p:attrNameLst>
                                          </p:cBhvr>
                                          <p:tavLst>
                                            <p:tav tm="0">
                                              <p:val>
                                                <p:strVal val="1+#ppt_w/2"/>
                                              </p:val>
                                            </p:tav>
                                            <p:tav tm="100000">
                                              <p:val>
                                                <p:strVal val="#ppt_x"/>
                                              </p:val>
                                            </p:tav>
                                          </p:tavLst>
                                        </p:anim>
                                        <p:anim calcmode="lin" valueType="num">
                                          <p:cBhvr additive="base">
                                            <p:cTn id="103"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ldLvl="0" animBg="1"/>
          <p:bldP spid="59" grpId="1" bldLvl="0" animBg="1"/>
          <p:bldP spid="60" grpId="0" bldLvl="0" animBg="1"/>
          <p:bldP spid="60" grpId="1" bldLvl="0" animBg="1"/>
          <p:bldP spid="61" grpId="0" bldLvl="0" animBg="1"/>
          <p:bldP spid="61" grpId="1" bldLvl="0" animBg="1"/>
          <p:bldP spid="62" grpId="0" bldLvl="0" animBg="1"/>
          <p:bldP spid="62" grpId="1" bldLvl="0" animBg="1"/>
          <p:bldP spid="7" grpId="0" bldLvl="0" animBg="1"/>
          <p:bldP spid="11" grpId="0" bldLvl="0" animBg="1"/>
          <p:bldP spid="27" grpId="0" bldLvl="0" animBg="1"/>
          <p:bldP spid="28" grpId="0" bldLvl="0" animBg="1"/>
          <p:bldP spid="29" grpId="0" bldLvl="0" animBg="1"/>
          <p:bldP spid="30" grpId="0" bldLvl="0" animBg="1"/>
          <p:bldP spid="31" grpId="0" bldLvl="0" animBg="1"/>
          <p:bldP spid="32" grpId="0" bldLvl="0" animBg="1"/>
          <p:bldP spid="36" grpId="0" bldLvl="0" animBg="1"/>
          <p:bldP spid="34"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竖卷形 3"/>
          <p:cNvSpPr/>
          <p:nvPr/>
        </p:nvSpPr>
        <p:spPr>
          <a:xfrm>
            <a:off x="153035" y="214630"/>
            <a:ext cx="1597025" cy="472440"/>
          </a:xfrm>
          <a:prstGeom prst="verticalScroll">
            <a:avLst/>
          </a:prstGeom>
        </p:spPr>
        <p:style>
          <a:lnRef idx="2">
            <a:schemeClr val="accent5"/>
          </a:lnRef>
          <a:fillRef idx="1">
            <a:schemeClr val="lt1"/>
          </a:fillRef>
          <a:effectRef idx="0">
            <a:schemeClr val="accent5"/>
          </a:effectRef>
          <a:fontRef idx="minor">
            <a:schemeClr val="dk1"/>
          </a:fontRef>
        </p:style>
        <p:txBody>
          <a:bodyPr rtlCol="0" anchor="ctr"/>
          <a:p>
            <a:pPr algn="l"/>
            <a:r>
              <a:rPr lang="zh-CN" altLang="en-US" sz="2400">
                <a:gradFill>
                  <a:gsLst>
                    <a:gs pos="0">
                      <a:srgbClr val="65FDF0"/>
                    </a:gs>
                    <a:gs pos="100000">
                      <a:srgbClr val="257FAB"/>
                    </a:gs>
                    <a:gs pos="64000">
                      <a:srgbClr val="44BCCD"/>
                    </a:gs>
                  </a:gsLst>
                  <a:lin scaled="1"/>
                </a:gradFill>
                <a:latin typeface="华文琥珀" panose="02010800040101010101" charset="-122"/>
                <a:ea typeface="华文琥珀" panose="02010800040101010101" charset="-122"/>
              </a:rPr>
              <a:t>比赛要求</a:t>
            </a:r>
            <a:endParaRPr lang="zh-CN" altLang="en-US" sz="2400">
              <a:gradFill>
                <a:gsLst>
                  <a:gs pos="0">
                    <a:srgbClr val="65FDF0"/>
                  </a:gs>
                  <a:gs pos="100000">
                    <a:srgbClr val="257FAB"/>
                  </a:gs>
                  <a:gs pos="64000">
                    <a:srgbClr val="44BCCD"/>
                  </a:gs>
                </a:gsLst>
                <a:lin scaled="1"/>
              </a:gradFill>
              <a:latin typeface="华文琥珀" panose="02010800040101010101" charset="-122"/>
              <a:ea typeface="华文琥珀" panose="02010800040101010101" charset="-122"/>
            </a:endParaRPr>
          </a:p>
        </p:txBody>
      </p:sp>
      <p:sp>
        <p:nvSpPr>
          <p:cNvPr id="5" name="圆角矩形 4"/>
          <p:cNvSpPr/>
          <p:nvPr/>
        </p:nvSpPr>
        <p:spPr>
          <a:xfrm>
            <a:off x="582930" y="1142365"/>
            <a:ext cx="11026140" cy="4819015"/>
          </a:xfrm>
          <a:prstGeom prst="roundRect">
            <a:avLst/>
          </a:prstGeom>
          <a:gradFill>
            <a:gsLst>
              <a:gs pos="0">
                <a:srgbClr val="029EE0"/>
              </a:gs>
              <a:gs pos="100000">
                <a:srgbClr val="CEE1EA"/>
              </a:gs>
            </a:gsLst>
            <a:lin scaled="1"/>
          </a:gradFill>
        </p:spPr>
        <p:style>
          <a:lnRef idx="0">
            <a:schemeClr val="accent5"/>
          </a:lnRef>
          <a:fillRef idx="3">
            <a:schemeClr val="accent5"/>
          </a:fillRef>
          <a:effectRef idx="3">
            <a:schemeClr val="accent5"/>
          </a:effectRef>
          <a:fontRef idx="minor">
            <a:schemeClr val="lt1"/>
          </a:fontRef>
        </p:style>
        <p:txBody>
          <a:bodyPr rtlCol="0" anchor="ctr"/>
          <a:p>
            <a:pPr algn="l"/>
            <a:r>
              <a:rPr lang="zh-CN" altLang="en-US">
                <a:solidFill>
                  <a:schemeClr val="tx1"/>
                </a:solidFill>
              </a:rPr>
              <a:t>高中组：</a:t>
            </a:r>
            <a:endParaRPr lang="zh-CN" altLang="en-US">
              <a:solidFill>
                <a:schemeClr val="tx1"/>
              </a:solidFill>
            </a:endParaRPr>
          </a:p>
          <a:p>
            <a:pPr algn="l"/>
            <a:r>
              <a:rPr lang="zh-CN" altLang="en-US">
                <a:solidFill>
                  <a:schemeClr val="tx1"/>
                </a:solidFill>
              </a:rPr>
              <a:t>现场抽签确定</a:t>
            </a:r>
            <a:r>
              <a:rPr lang="zh-CN" altLang="en-US" b="1">
                <a:solidFill>
                  <a:srgbClr val="FF0000"/>
                </a:solidFill>
              </a:rPr>
              <a:t>障碍色块颜色及顺序</a:t>
            </a:r>
            <a:r>
              <a:rPr lang="zh-CN" altLang="en-US">
                <a:solidFill>
                  <a:schemeClr val="tx1"/>
                </a:solidFill>
              </a:rPr>
              <a:t>，障碍色块为两个且颜色不同（即为两个不同颜色的色块）。</a:t>
            </a:r>
            <a:endParaRPr lang="zh-CN" altLang="en-US">
              <a:solidFill>
                <a:schemeClr val="tx1"/>
              </a:solidFill>
            </a:endParaRPr>
          </a:p>
          <a:p>
            <a:pPr algn="l"/>
            <a:endParaRPr lang="zh-CN" altLang="en-US">
              <a:solidFill>
                <a:schemeClr val="tx1"/>
              </a:solidFill>
            </a:endParaRPr>
          </a:p>
          <a:p>
            <a:pPr algn="l"/>
            <a:endParaRPr lang="zh-CN" altLang="en-US">
              <a:solidFill>
                <a:schemeClr val="tx1"/>
              </a:solidFill>
            </a:endParaRPr>
          </a:p>
          <a:p>
            <a:pPr algn="l"/>
            <a:r>
              <a:rPr lang="zh-CN" altLang="en-US">
                <a:solidFill>
                  <a:schemeClr val="tx1"/>
                </a:solidFill>
              </a:rPr>
              <a:t>1）要求红蓝双方机器人从指定出发点出发，且需要选手无触碰（即不可接触  机器人）启动机器人，并</a:t>
            </a:r>
            <a:r>
              <a:rPr lang="zh-CN" altLang="en-US" b="1">
                <a:solidFill>
                  <a:srgbClr val="FF0000"/>
                </a:solidFill>
              </a:rPr>
              <a:t>挥动手臂</a:t>
            </a:r>
            <a:r>
              <a:rPr lang="zh-CN" altLang="en-US">
                <a:solidFill>
                  <a:schemeClr val="tx1"/>
                </a:solidFill>
              </a:rPr>
              <a:t>。</a:t>
            </a:r>
            <a:endParaRPr lang="zh-CN" altLang="en-US">
              <a:solidFill>
                <a:schemeClr val="tx1"/>
              </a:solidFill>
            </a:endParaRPr>
          </a:p>
          <a:p>
            <a:pPr algn="l"/>
            <a:r>
              <a:rPr lang="zh-CN" altLang="en-US">
                <a:solidFill>
                  <a:schemeClr val="tx1"/>
                </a:solidFill>
              </a:rPr>
              <a:t>2）通过独木桥区域要求</a:t>
            </a:r>
            <a:r>
              <a:rPr lang="zh-CN" altLang="en-US" b="1">
                <a:solidFill>
                  <a:srgbClr val="FF0000"/>
                </a:solidFill>
              </a:rPr>
              <a:t>张开双臂行走</a:t>
            </a:r>
            <a:r>
              <a:rPr lang="zh-CN" altLang="en-US">
                <a:solidFill>
                  <a:schemeClr val="tx1"/>
                </a:solidFill>
              </a:rPr>
              <a:t>。（机器人只可以在独木桥区域张开双臂，否则独木桥区域不得分）。</a:t>
            </a:r>
            <a:endParaRPr lang="zh-CN" altLang="en-US">
              <a:solidFill>
                <a:schemeClr val="tx1"/>
              </a:solidFill>
            </a:endParaRPr>
          </a:p>
          <a:p>
            <a:pPr algn="l"/>
            <a:r>
              <a:rPr lang="zh-CN" altLang="en-US">
                <a:solidFill>
                  <a:schemeClr val="tx1"/>
                </a:solidFill>
              </a:rPr>
              <a:t>3）通过独木桥区域后需要挥手后恢复手臂为垂直状态，并</a:t>
            </a:r>
            <a:r>
              <a:rPr lang="zh-CN" altLang="en-US" b="1">
                <a:solidFill>
                  <a:srgbClr val="FF0000"/>
                </a:solidFill>
              </a:rPr>
              <a:t>挥动手臂</a:t>
            </a:r>
            <a:r>
              <a:rPr lang="zh-CN" altLang="en-US">
                <a:solidFill>
                  <a:schemeClr val="tx1"/>
                </a:solidFill>
              </a:rPr>
              <a:t>。</a:t>
            </a:r>
            <a:endParaRPr lang="zh-CN" altLang="en-US">
              <a:solidFill>
                <a:schemeClr val="tx1"/>
              </a:solidFill>
            </a:endParaRPr>
          </a:p>
          <a:p>
            <a:pPr algn="l"/>
            <a:r>
              <a:rPr lang="zh-CN" altLang="en-US">
                <a:solidFill>
                  <a:schemeClr val="tx1"/>
                </a:solidFill>
              </a:rPr>
              <a:t>4）检测到障碍物，需要用</a:t>
            </a:r>
            <a:r>
              <a:rPr lang="zh-CN" altLang="en-US" b="1">
                <a:solidFill>
                  <a:srgbClr val="FF0000"/>
                </a:solidFill>
              </a:rPr>
              <a:t>双手把障碍色块搬离障碍区</a:t>
            </a:r>
            <a:r>
              <a:rPr lang="zh-CN" altLang="en-US">
                <a:solidFill>
                  <a:schemeClr val="tx1"/>
                </a:solidFill>
              </a:rPr>
              <a:t>后通过，</a:t>
            </a:r>
            <a:r>
              <a:rPr lang="zh-CN" altLang="en-US" b="1">
                <a:solidFill>
                  <a:srgbClr val="FF0000"/>
                </a:solidFill>
              </a:rPr>
              <a:t>不可绕行通过，不可用脚踢开</a:t>
            </a:r>
            <a:r>
              <a:rPr lang="zh-CN" altLang="en-US">
                <a:solidFill>
                  <a:schemeClr val="tx1"/>
                </a:solidFill>
              </a:rPr>
              <a:t>。</a:t>
            </a:r>
            <a:endParaRPr lang="zh-CN" altLang="en-US">
              <a:solidFill>
                <a:schemeClr val="tx1"/>
              </a:solidFill>
            </a:endParaRPr>
          </a:p>
          <a:p>
            <a:pPr algn="l"/>
            <a:r>
              <a:rPr lang="zh-CN" altLang="en-US">
                <a:solidFill>
                  <a:schemeClr val="tx1"/>
                </a:solidFill>
              </a:rPr>
              <a:t>5）按照指定路线到达准备区域，在准备区域必须</a:t>
            </a:r>
            <a:r>
              <a:rPr lang="zh-CN" altLang="en-US" b="1">
                <a:solidFill>
                  <a:srgbClr val="FF0000"/>
                </a:solidFill>
              </a:rPr>
              <a:t>鞠躬</a:t>
            </a:r>
            <a:r>
              <a:rPr lang="zh-CN" altLang="en-US">
                <a:solidFill>
                  <a:schemeClr val="tx1"/>
                </a:solidFill>
              </a:rPr>
              <a:t>示意</a:t>
            </a:r>
            <a:endParaRPr lang="zh-CN" altLang="en-US">
              <a:solidFill>
                <a:schemeClr val="tx1"/>
              </a:solidFill>
            </a:endParaRPr>
          </a:p>
          <a:p>
            <a:pPr algn="l"/>
            <a:r>
              <a:rPr lang="zh-CN" altLang="en-US">
                <a:solidFill>
                  <a:schemeClr val="tx1"/>
                </a:solidFill>
              </a:rPr>
              <a:t>6）机器人找到龙珠，并用脚将其</a:t>
            </a:r>
            <a:r>
              <a:rPr lang="zh-CN" altLang="en-US" b="1">
                <a:solidFill>
                  <a:srgbClr val="FF0000"/>
                </a:solidFill>
              </a:rPr>
              <a:t>踢出指定区域</a:t>
            </a:r>
            <a:r>
              <a:rPr lang="zh-CN" altLang="en-US">
                <a:solidFill>
                  <a:schemeClr val="tx1"/>
                </a:solidFill>
              </a:rPr>
              <a:t>。</a:t>
            </a:r>
            <a:endParaRPr lang="zh-CN" altLang="en-US">
              <a:solidFill>
                <a:schemeClr val="tx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竖卷形 3"/>
          <p:cNvSpPr/>
          <p:nvPr/>
        </p:nvSpPr>
        <p:spPr>
          <a:xfrm>
            <a:off x="153035" y="214630"/>
            <a:ext cx="1597025" cy="472440"/>
          </a:xfrm>
          <a:prstGeom prst="verticalScroll">
            <a:avLst/>
          </a:prstGeom>
        </p:spPr>
        <p:style>
          <a:lnRef idx="2">
            <a:schemeClr val="accent5"/>
          </a:lnRef>
          <a:fillRef idx="1">
            <a:schemeClr val="lt1"/>
          </a:fillRef>
          <a:effectRef idx="0">
            <a:schemeClr val="accent5"/>
          </a:effectRef>
          <a:fontRef idx="minor">
            <a:schemeClr val="dk1"/>
          </a:fontRef>
        </p:style>
        <p:txBody>
          <a:bodyPr rtlCol="0" anchor="ctr"/>
          <a:p>
            <a:pPr algn="l"/>
            <a:r>
              <a:rPr lang="zh-CN" altLang="en-US" sz="2400">
                <a:gradFill>
                  <a:gsLst>
                    <a:gs pos="0">
                      <a:srgbClr val="65FDF0"/>
                    </a:gs>
                    <a:gs pos="100000">
                      <a:srgbClr val="257FAB"/>
                    </a:gs>
                    <a:gs pos="64000">
                      <a:srgbClr val="44BCCD"/>
                    </a:gs>
                  </a:gsLst>
                  <a:lin scaled="1"/>
                </a:gradFill>
                <a:latin typeface="华文琥珀" panose="02010800040101010101" charset="-122"/>
                <a:ea typeface="华文琥珀" panose="02010800040101010101" charset="-122"/>
              </a:rPr>
              <a:t>评分规则</a:t>
            </a:r>
            <a:endParaRPr lang="zh-CN" altLang="en-US" sz="2400">
              <a:gradFill>
                <a:gsLst>
                  <a:gs pos="0">
                    <a:srgbClr val="65FDF0"/>
                  </a:gs>
                  <a:gs pos="100000">
                    <a:srgbClr val="257FAB"/>
                  </a:gs>
                  <a:gs pos="64000">
                    <a:srgbClr val="44BCCD"/>
                  </a:gs>
                </a:gsLst>
                <a:lin scaled="1"/>
              </a:gradFill>
              <a:latin typeface="华文琥珀" panose="02010800040101010101" charset="-122"/>
              <a:ea typeface="华文琥珀" panose="02010800040101010101" charset="-122"/>
            </a:endParaRPr>
          </a:p>
        </p:txBody>
      </p:sp>
      <p:sp>
        <p:nvSpPr>
          <p:cNvPr id="100" name="文本框 99"/>
          <p:cNvSpPr txBox="1"/>
          <p:nvPr/>
        </p:nvSpPr>
        <p:spPr>
          <a:xfrm>
            <a:off x="671195" y="831532"/>
            <a:ext cx="5080000" cy="368300"/>
          </a:xfrm>
          <a:prstGeom prst="rect">
            <a:avLst/>
          </a:prstGeom>
          <a:noFill/>
          <a:ln w="9525">
            <a:noFill/>
          </a:ln>
        </p:spPr>
        <p:txBody>
          <a:bodyPr>
            <a:spAutoFit/>
          </a:bodyPr>
          <a:p>
            <a:pPr indent="0"/>
            <a:r>
              <a:rPr lang="zh-CN" b="0">
                <a:ea typeface="宋体" panose="02010600030101010101" pitchFamily="2" charset="-122"/>
              </a:rPr>
              <a:t>现场裁判通过纸质计分表格计分</a:t>
            </a:r>
            <a:endParaRPr lang="zh-CN" altLang="en-US"/>
          </a:p>
        </p:txBody>
      </p:sp>
      <p:graphicFrame>
        <p:nvGraphicFramePr>
          <p:cNvPr id="5" name="表格 4"/>
          <p:cNvGraphicFramePr/>
          <p:nvPr>
            <p:custDataLst>
              <p:tags r:id="rId1"/>
            </p:custDataLst>
          </p:nvPr>
        </p:nvGraphicFramePr>
        <p:xfrm>
          <a:off x="3037840" y="1419225"/>
          <a:ext cx="6403340" cy="4803775"/>
        </p:xfrm>
        <a:graphic>
          <a:graphicData uri="http://schemas.openxmlformats.org/drawingml/2006/table">
            <a:tbl>
              <a:tblPr firstRow="1" bandRow="1">
                <a:tableStyleId>{5940675A-B579-460E-94D1-54222C63F5DA}</a:tableStyleId>
              </a:tblPr>
              <a:tblGrid>
                <a:gridCol w="1013460"/>
                <a:gridCol w="3011170"/>
                <a:gridCol w="859790"/>
                <a:gridCol w="725170"/>
                <a:gridCol w="793750"/>
              </a:tblGrid>
              <a:tr h="435610">
                <a:tc>
                  <a:txBody>
                    <a:bodyPr/>
                    <a:p>
                      <a:pPr indent="0" algn="ctr">
                        <a:buNone/>
                      </a:pPr>
                      <a:r>
                        <a:rPr lang="en-US" sz="1600" b="1">
                          <a:solidFill>
                            <a:srgbClr val="FFFFFF"/>
                          </a:solidFill>
                          <a:latin typeface="微软雅黑" panose="020B0503020204020204" charset="-122"/>
                          <a:ea typeface="微软雅黑" panose="020B0503020204020204" charset="-122"/>
                          <a:cs typeface="微软雅黑" panose="020B0503020204020204" charset="-122"/>
                        </a:rPr>
                        <a:t>评分类别</a:t>
                      </a:r>
                      <a:endParaRPr lang="en-US" altLang="en-US" sz="1600" b="1">
                        <a:solidFill>
                          <a:srgbClr val="FFFFFF"/>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19050" cap="rnd">
                      <a:solidFill>
                        <a:srgbClr val="86A3A1"/>
                      </a:solidFill>
                      <a:prstDash val="solid"/>
                    </a:lnL>
                    <a:lnR w="3175">
                      <a:solidFill>
                        <a:srgbClr val="FFFFFF"/>
                      </a:solidFill>
                      <a:prstDash val="dot"/>
                    </a:lnR>
                    <a:lnT w="19050" cap="rnd">
                      <a:solidFill>
                        <a:srgbClr val="86A3A1"/>
                      </a:solidFill>
                      <a:prstDash val="solid"/>
                    </a:lnT>
                    <a:lnB w="19050">
                      <a:solidFill>
                        <a:srgbClr val="86A3A1"/>
                      </a:solidFill>
                      <a:prstDash val="solid"/>
                    </a:lnB>
                    <a:lnTlToBr>
                      <a:noFill/>
                    </a:lnTlToBr>
                    <a:lnBlToTr>
                      <a:noFill/>
                    </a:lnBlToTr>
                    <a:solidFill>
                      <a:srgbClr val="86A3A1"/>
                    </a:solidFill>
                  </a:tcPr>
                </a:tc>
                <a:tc>
                  <a:txBody>
                    <a:bodyPr/>
                    <a:p>
                      <a:pPr indent="0" algn="ctr">
                        <a:buNone/>
                      </a:pPr>
                      <a:r>
                        <a:rPr lang="en-US" sz="1600" b="1">
                          <a:solidFill>
                            <a:srgbClr val="FFFFFF"/>
                          </a:solidFill>
                          <a:latin typeface="微软雅黑" panose="020B0503020204020204" charset="-122"/>
                          <a:ea typeface="微软雅黑" panose="020B0503020204020204" charset="-122"/>
                          <a:cs typeface="微软雅黑" panose="020B0503020204020204" charset="-122"/>
                        </a:rPr>
                        <a:t>评分项目</a:t>
                      </a:r>
                      <a:endParaRPr lang="en-US" altLang="en-US" sz="1600" b="1">
                        <a:solidFill>
                          <a:srgbClr val="FFFFFF"/>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3175">
                      <a:solidFill>
                        <a:srgbClr val="FFFFFF"/>
                      </a:solidFill>
                      <a:prstDash val="dot"/>
                    </a:lnL>
                    <a:lnR w="3175">
                      <a:solidFill>
                        <a:srgbClr val="FFFFFF"/>
                      </a:solidFill>
                      <a:prstDash val="dot"/>
                    </a:lnR>
                    <a:lnT w="19050" cap="rnd">
                      <a:solidFill>
                        <a:srgbClr val="86A3A1"/>
                      </a:solidFill>
                      <a:prstDash val="solid"/>
                    </a:lnT>
                    <a:lnB w="19050">
                      <a:solidFill>
                        <a:srgbClr val="86A3A1"/>
                      </a:solidFill>
                      <a:prstDash val="solid"/>
                    </a:lnB>
                    <a:lnTlToBr>
                      <a:noFill/>
                    </a:lnTlToBr>
                    <a:lnBlToTr>
                      <a:noFill/>
                    </a:lnBlToTr>
                    <a:solidFill>
                      <a:srgbClr val="86A3A1"/>
                    </a:solidFill>
                  </a:tcPr>
                </a:tc>
                <a:tc>
                  <a:txBody>
                    <a:bodyPr/>
                    <a:p>
                      <a:pPr indent="0" algn="ctr">
                        <a:buNone/>
                      </a:pPr>
                      <a:r>
                        <a:rPr lang="en-US" sz="1600" b="1">
                          <a:solidFill>
                            <a:srgbClr val="FFFFFF"/>
                          </a:solidFill>
                          <a:latin typeface="微软雅黑" panose="020B0503020204020204" charset="-122"/>
                          <a:ea typeface="微软雅黑" panose="020B0503020204020204" charset="-122"/>
                          <a:cs typeface="微软雅黑" panose="020B0503020204020204" charset="-122"/>
                        </a:rPr>
                        <a:t>计分</a:t>
                      </a:r>
                      <a:endParaRPr lang="en-US" altLang="en-US" sz="1600" b="1">
                        <a:solidFill>
                          <a:srgbClr val="FFFFFF"/>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3175">
                      <a:solidFill>
                        <a:srgbClr val="FFFFFF"/>
                      </a:solidFill>
                      <a:prstDash val="dot"/>
                    </a:lnL>
                    <a:lnR w="3175">
                      <a:solidFill>
                        <a:srgbClr val="FFFFFF"/>
                      </a:solidFill>
                      <a:prstDash val="dot"/>
                    </a:lnR>
                    <a:lnT w="19050" cap="rnd">
                      <a:solidFill>
                        <a:srgbClr val="86A3A1"/>
                      </a:solidFill>
                      <a:prstDash val="solid"/>
                    </a:lnT>
                    <a:lnB w="19050">
                      <a:solidFill>
                        <a:srgbClr val="86A3A1"/>
                      </a:solidFill>
                      <a:prstDash val="solid"/>
                    </a:lnB>
                    <a:lnTlToBr>
                      <a:noFill/>
                    </a:lnTlToBr>
                    <a:lnBlToTr>
                      <a:noFill/>
                    </a:lnBlToTr>
                    <a:solidFill>
                      <a:srgbClr val="86A3A1"/>
                    </a:solidFill>
                  </a:tcPr>
                </a:tc>
                <a:tc>
                  <a:txBody>
                    <a:bodyPr/>
                    <a:p>
                      <a:pPr indent="0" algn="ctr">
                        <a:buNone/>
                      </a:pPr>
                      <a:r>
                        <a:rPr lang="en-US" sz="1600" b="1">
                          <a:solidFill>
                            <a:srgbClr val="FFFFFF"/>
                          </a:solidFill>
                          <a:latin typeface="微软雅黑" panose="020B0503020204020204" charset="-122"/>
                          <a:ea typeface="微软雅黑" panose="020B0503020204020204" charset="-122"/>
                          <a:cs typeface="微软雅黑" panose="020B0503020204020204" charset="-122"/>
                        </a:rPr>
                        <a:t>完成</a:t>
                      </a:r>
                      <a:endParaRPr lang="en-US" altLang="en-US" sz="1600" b="1">
                        <a:solidFill>
                          <a:srgbClr val="FFFFFF"/>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3175">
                      <a:solidFill>
                        <a:srgbClr val="FFFFFF"/>
                      </a:solidFill>
                      <a:prstDash val="dot"/>
                    </a:lnL>
                    <a:lnR w="3175">
                      <a:solidFill>
                        <a:srgbClr val="FFFFFF"/>
                      </a:solidFill>
                      <a:prstDash val="dot"/>
                    </a:lnR>
                    <a:lnT w="19050" cap="rnd">
                      <a:solidFill>
                        <a:srgbClr val="86A3A1"/>
                      </a:solidFill>
                      <a:prstDash val="solid"/>
                    </a:lnT>
                    <a:lnB w="19050">
                      <a:solidFill>
                        <a:srgbClr val="86A3A1"/>
                      </a:solidFill>
                      <a:prstDash val="solid"/>
                    </a:lnB>
                    <a:lnTlToBr>
                      <a:noFill/>
                    </a:lnTlToBr>
                    <a:lnBlToTr>
                      <a:noFill/>
                    </a:lnBlToTr>
                    <a:solidFill>
                      <a:srgbClr val="86A3A1"/>
                    </a:solidFill>
                  </a:tcPr>
                </a:tc>
                <a:tc>
                  <a:txBody>
                    <a:bodyPr/>
                    <a:p>
                      <a:pPr indent="0" algn="ctr">
                        <a:buNone/>
                      </a:pPr>
                      <a:r>
                        <a:rPr lang="en-US" sz="1600" b="1">
                          <a:solidFill>
                            <a:srgbClr val="FFFFFF"/>
                          </a:solidFill>
                          <a:latin typeface="微软雅黑" panose="020B0503020204020204" charset="-122"/>
                          <a:ea typeface="微软雅黑" panose="020B0503020204020204" charset="-122"/>
                          <a:cs typeface="微软雅黑" panose="020B0503020204020204" charset="-122"/>
                        </a:rPr>
                        <a:t>得分</a:t>
                      </a:r>
                      <a:endParaRPr lang="en-US" altLang="en-US" sz="1600" b="1">
                        <a:solidFill>
                          <a:srgbClr val="FFFFFF"/>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3175">
                      <a:solidFill>
                        <a:srgbClr val="FFFFFF"/>
                      </a:solidFill>
                      <a:prstDash val="dot"/>
                    </a:lnL>
                    <a:lnR w="19050" cap="rnd">
                      <a:solidFill>
                        <a:srgbClr val="86A3A1"/>
                      </a:solidFill>
                      <a:prstDash val="solid"/>
                    </a:lnR>
                    <a:lnT w="19050" cap="rnd">
                      <a:solidFill>
                        <a:srgbClr val="86A3A1"/>
                      </a:solidFill>
                      <a:prstDash val="solid"/>
                    </a:lnT>
                    <a:lnB w="19050">
                      <a:solidFill>
                        <a:srgbClr val="86A3A1"/>
                      </a:solidFill>
                      <a:prstDash val="solid"/>
                    </a:lnB>
                    <a:lnTlToBr>
                      <a:noFill/>
                    </a:lnTlToBr>
                    <a:lnBlToTr>
                      <a:noFill/>
                    </a:lnBlToTr>
                    <a:solidFill>
                      <a:srgbClr val="86A3A1"/>
                    </a:solidFill>
                  </a:tcPr>
                </a:tc>
              </a:tr>
              <a:tr h="434975">
                <a:tc>
                  <a:txBody>
                    <a:bodyPr/>
                    <a:p>
                      <a:pPr indent="0" algn="ctr">
                        <a:buNone/>
                      </a:pPr>
                      <a:r>
                        <a:rPr lang="en-US" sz="1600" b="0">
                          <a:solidFill>
                            <a:srgbClr val="404040"/>
                          </a:solidFill>
                          <a:latin typeface="微软雅黑" panose="020B0503020204020204" charset="-122"/>
                          <a:ea typeface="微软雅黑" panose="020B0503020204020204" charset="-122"/>
                          <a:cs typeface="微软雅黑" panose="020B0503020204020204" charset="-122"/>
                        </a:rPr>
                        <a:t>启动 1</a:t>
                      </a:r>
                      <a:endParaRPr lang="en-US" altLang="en-US" sz="1600" b="0">
                        <a:solidFill>
                          <a:srgbClr val="404040"/>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19050" cap="rnd">
                      <a:solidFill>
                        <a:srgbClr val="86A3A1"/>
                      </a:solidFill>
                      <a:prstDash val="solid"/>
                    </a:lnL>
                    <a:lnR w="3175">
                      <a:solidFill>
                        <a:srgbClr val="86A3A1"/>
                      </a:solidFill>
                      <a:prstDash val="dot"/>
                    </a:lnR>
                    <a:lnT w="19050">
                      <a:solidFill>
                        <a:srgbClr val="86A3A1"/>
                      </a:solidFill>
                      <a:prstDash val="solid"/>
                    </a:lnT>
                    <a:lnB w="3175">
                      <a:solidFill>
                        <a:srgbClr val="86A3A1"/>
                      </a:solidFill>
                      <a:prstDash val="dot"/>
                    </a:lnB>
                    <a:lnTlToBr>
                      <a:noFill/>
                    </a:lnTlToBr>
                    <a:lnBlToTr>
                      <a:noFill/>
                    </a:lnBlToTr>
                    <a:solidFill>
                      <a:srgbClr val="F2F2F2"/>
                    </a:solidFill>
                  </a:tcPr>
                </a:tc>
                <a:tc>
                  <a:txBody>
                    <a:bodyPr/>
                    <a:p>
                      <a:pPr indent="0" algn="ctr">
                        <a:buNone/>
                      </a:pPr>
                      <a:r>
                        <a:rPr lang="en-US" sz="1600" b="0">
                          <a:solidFill>
                            <a:srgbClr val="404040"/>
                          </a:solidFill>
                          <a:latin typeface="微软雅黑" panose="020B0503020204020204" charset="-122"/>
                          <a:ea typeface="微软雅黑" panose="020B0503020204020204" charset="-122"/>
                          <a:cs typeface="微软雅黑" panose="020B0503020204020204" charset="-122"/>
                        </a:rPr>
                        <a:t>非接触方式启动，且“挥臂”</a:t>
                      </a:r>
                      <a:endParaRPr lang="en-US" altLang="en-US" sz="1600" b="0">
                        <a:solidFill>
                          <a:srgbClr val="404040"/>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3175">
                      <a:solidFill>
                        <a:srgbClr val="86A3A1"/>
                      </a:solidFill>
                      <a:prstDash val="dot"/>
                    </a:lnL>
                    <a:lnR w="3175">
                      <a:solidFill>
                        <a:srgbClr val="86A3A1"/>
                      </a:solidFill>
                      <a:prstDash val="dot"/>
                    </a:lnR>
                    <a:lnT w="19050">
                      <a:solidFill>
                        <a:srgbClr val="86A3A1"/>
                      </a:solidFill>
                      <a:prstDash val="solid"/>
                    </a:lnT>
                    <a:lnB w="3175">
                      <a:solidFill>
                        <a:srgbClr val="86A3A1"/>
                      </a:solidFill>
                      <a:prstDash val="dot"/>
                    </a:lnB>
                    <a:lnTlToBr>
                      <a:noFill/>
                    </a:lnTlToBr>
                    <a:lnBlToTr>
                      <a:noFill/>
                    </a:lnBlToTr>
                    <a:solidFill>
                      <a:srgbClr val="F2F2F2"/>
                    </a:solidFill>
                  </a:tcPr>
                </a:tc>
                <a:tc>
                  <a:txBody>
                    <a:bodyPr/>
                    <a:p>
                      <a:pPr indent="0" algn="ctr">
                        <a:buNone/>
                      </a:pPr>
                      <a:r>
                        <a:rPr lang="en-US" sz="1600" b="0">
                          <a:solidFill>
                            <a:srgbClr val="404040"/>
                          </a:solidFill>
                          <a:latin typeface="微软雅黑" panose="020B0503020204020204" charset="-122"/>
                          <a:ea typeface="微软雅黑" panose="020B0503020204020204" charset="-122"/>
                          <a:cs typeface="微软雅黑" panose="020B0503020204020204" charset="-122"/>
                        </a:rPr>
                        <a:t>10 分</a:t>
                      </a:r>
                      <a:endParaRPr lang="en-US" altLang="en-US" sz="1600" b="0">
                        <a:solidFill>
                          <a:srgbClr val="404040"/>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3175">
                      <a:solidFill>
                        <a:srgbClr val="86A3A1"/>
                      </a:solidFill>
                      <a:prstDash val="dot"/>
                    </a:lnL>
                    <a:lnR w="3175">
                      <a:solidFill>
                        <a:srgbClr val="86A3A1"/>
                      </a:solidFill>
                      <a:prstDash val="dot"/>
                    </a:lnR>
                    <a:lnT w="19050">
                      <a:solidFill>
                        <a:srgbClr val="86A3A1"/>
                      </a:solidFill>
                      <a:prstDash val="solid"/>
                    </a:lnT>
                    <a:lnB w="3175">
                      <a:solidFill>
                        <a:srgbClr val="86A3A1"/>
                      </a:solidFill>
                      <a:prstDash val="dot"/>
                    </a:lnB>
                    <a:lnTlToBr>
                      <a:noFill/>
                    </a:lnTlToBr>
                    <a:lnBlToTr>
                      <a:noFill/>
                    </a:lnBlToTr>
                    <a:solidFill>
                      <a:srgbClr val="F2F2F2"/>
                    </a:solidFill>
                  </a:tcPr>
                </a:tc>
                <a:tc>
                  <a:txBody>
                    <a:bodyPr/>
                    <a:p>
                      <a:pPr indent="0" algn="ctr">
                        <a:buNone/>
                      </a:pPr>
                      <a:r>
                        <a:rPr lang="en-US" sz="1600" b="0">
                          <a:solidFill>
                            <a:srgbClr val="404040"/>
                          </a:solidFill>
                          <a:latin typeface="Times New Roman" panose="02020603050405020304" charset="0"/>
                          <a:cs typeface="Times New Roman" panose="02020603050405020304" charset="0"/>
                        </a:rPr>
                        <a:t> </a:t>
                      </a:r>
                      <a:endParaRPr lang="en-US" altLang="en-US" sz="1600" b="0">
                        <a:solidFill>
                          <a:srgbClr val="404040"/>
                        </a:solidFill>
                        <a:latin typeface="Times New Roman" panose="02020603050405020304" charset="0"/>
                        <a:ea typeface="Times New Roman" panose="02020603050405020304" charset="0"/>
                        <a:cs typeface="Times New Roman" panose="02020603050405020304" charset="0"/>
                      </a:endParaRPr>
                    </a:p>
                  </a:txBody>
                  <a:tcPr marL="0" marR="0" marT="0" marB="0" vert="horz" anchor="t" anchorCtr="0">
                    <a:lnL w="3175">
                      <a:solidFill>
                        <a:srgbClr val="86A3A1"/>
                      </a:solidFill>
                      <a:prstDash val="dot"/>
                    </a:lnL>
                    <a:lnR w="3175">
                      <a:solidFill>
                        <a:srgbClr val="86A3A1"/>
                      </a:solidFill>
                      <a:prstDash val="dot"/>
                    </a:lnR>
                    <a:lnT w="19050">
                      <a:solidFill>
                        <a:srgbClr val="86A3A1"/>
                      </a:solidFill>
                      <a:prstDash val="solid"/>
                    </a:lnT>
                    <a:lnB w="3175">
                      <a:solidFill>
                        <a:srgbClr val="86A3A1"/>
                      </a:solidFill>
                      <a:prstDash val="dot"/>
                    </a:lnB>
                    <a:lnTlToBr>
                      <a:noFill/>
                    </a:lnTlToBr>
                    <a:lnBlToTr>
                      <a:noFill/>
                    </a:lnBlToTr>
                    <a:solidFill>
                      <a:srgbClr val="F2F2F2"/>
                    </a:solidFill>
                  </a:tcPr>
                </a:tc>
                <a:tc>
                  <a:txBody>
                    <a:bodyPr/>
                    <a:p>
                      <a:pPr indent="0" algn="ctr">
                        <a:buNone/>
                      </a:pPr>
                      <a:r>
                        <a:rPr lang="en-US" sz="1600" b="0">
                          <a:solidFill>
                            <a:srgbClr val="404040"/>
                          </a:solidFill>
                          <a:latin typeface="Times New Roman" panose="02020603050405020304" charset="0"/>
                          <a:cs typeface="Times New Roman" panose="02020603050405020304" charset="0"/>
                        </a:rPr>
                        <a:t> </a:t>
                      </a:r>
                      <a:endParaRPr lang="en-US" altLang="en-US" sz="1600" b="0">
                        <a:solidFill>
                          <a:srgbClr val="404040"/>
                        </a:solidFill>
                        <a:latin typeface="Times New Roman" panose="02020603050405020304" charset="0"/>
                        <a:ea typeface="Times New Roman" panose="02020603050405020304" charset="0"/>
                        <a:cs typeface="Times New Roman" panose="02020603050405020304" charset="0"/>
                      </a:endParaRPr>
                    </a:p>
                  </a:txBody>
                  <a:tcPr marL="0" marR="0" marT="0" marB="0" vert="horz" anchor="t" anchorCtr="0">
                    <a:lnL w="3175">
                      <a:solidFill>
                        <a:srgbClr val="86A3A1"/>
                      </a:solidFill>
                      <a:prstDash val="dot"/>
                    </a:lnL>
                    <a:lnR w="19050" cap="rnd">
                      <a:solidFill>
                        <a:srgbClr val="86A3A1"/>
                      </a:solidFill>
                      <a:prstDash val="solid"/>
                    </a:lnR>
                    <a:lnT w="19050">
                      <a:solidFill>
                        <a:srgbClr val="86A3A1"/>
                      </a:solidFill>
                      <a:prstDash val="solid"/>
                    </a:lnT>
                    <a:lnB w="3175">
                      <a:solidFill>
                        <a:srgbClr val="86A3A1"/>
                      </a:solidFill>
                      <a:prstDash val="dot"/>
                    </a:lnB>
                    <a:lnTlToBr>
                      <a:noFill/>
                    </a:lnTlToBr>
                    <a:lnBlToTr>
                      <a:noFill/>
                    </a:lnBlToTr>
                    <a:solidFill>
                      <a:srgbClr val="F2F2F2"/>
                    </a:solidFill>
                  </a:tcPr>
                </a:tc>
              </a:tr>
              <a:tr h="436245">
                <a:tc>
                  <a:txBody>
                    <a:bodyPr/>
                    <a:p>
                      <a:pPr indent="0" algn="ctr">
                        <a:buNone/>
                      </a:pPr>
                      <a:r>
                        <a:rPr lang="en-US" sz="1600" b="0">
                          <a:solidFill>
                            <a:srgbClr val="404040"/>
                          </a:solidFill>
                          <a:latin typeface="微软雅黑" panose="020B0503020204020204" charset="-122"/>
                          <a:ea typeface="微软雅黑" panose="020B0503020204020204" charset="-122"/>
                          <a:cs typeface="微软雅黑" panose="020B0503020204020204" charset="-122"/>
                        </a:rPr>
                        <a:t>启动 2</a:t>
                      </a:r>
                      <a:endParaRPr lang="en-US" altLang="en-US" sz="1600" b="0">
                        <a:solidFill>
                          <a:srgbClr val="404040"/>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19050" cap="rnd">
                      <a:solidFill>
                        <a:srgbClr val="86A3A1"/>
                      </a:solidFill>
                      <a:prstDash val="solid"/>
                    </a:lnL>
                    <a:lnR w="3175">
                      <a:solidFill>
                        <a:srgbClr val="86A3A1"/>
                      </a:solidFill>
                      <a:prstDash val="dot"/>
                    </a:lnR>
                    <a:lnT w="3175">
                      <a:solidFill>
                        <a:srgbClr val="86A3A1"/>
                      </a:solidFill>
                      <a:prstDash val="dot"/>
                    </a:lnT>
                    <a:lnB w="3175">
                      <a:solidFill>
                        <a:srgbClr val="86A3A1"/>
                      </a:solidFill>
                      <a:prstDash val="dot"/>
                    </a:lnB>
                    <a:lnTlToBr>
                      <a:noFill/>
                    </a:lnTlToBr>
                    <a:lnBlToTr>
                      <a:noFill/>
                    </a:lnBlToTr>
                    <a:solidFill>
                      <a:srgbClr val="FFFFFF"/>
                    </a:solidFill>
                  </a:tcPr>
                </a:tc>
                <a:tc>
                  <a:txBody>
                    <a:bodyPr/>
                    <a:p>
                      <a:pPr indent="0" algn="ctr">
                        <a:buNone/>
                      </a:pPr>
                      <a:r>
                        <a:rPr lang="en-US" sz="1600" b="0">
                          <a:solidFill>
                            <a:srgbClr val="404040"/>
                          </a:solidFill>
                          <a:latin typeface="微软雅黑" panose="020B0503020204020204" charset="-122"/>
                          <a:ea typeface="微软雅黑" panose="020B0503020204020204" charset="-122"/>
                          <a:cs typeface="微软雅黑" panose="020B0503020204020204" charset="-122"/>
                        </a:rPr>
                        <a:t>垂直投影完全脱离启动区</a:t>
                      </a:r>
                      <a:endParaRPr lang="en-US" altLang="en-US" sz="1600" b="0">
                        <a:solidFill>
                          <a:srgbClr val="404040"/>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3175">
                      <a:solidFill>
                        <a:srgbClr val="86A3A1"/>
                      </a:solidFill>
                      <a:prstDash val="dot"/>
                    </a:lnL>
                    <a:lnR w="3175">
                      <a:solidFill>
                        <a:srgbClr val="86A3A1"/>
                      </a:solidFill>
                      <a:prstDash val="dot"/>
                    </a:lnR>
                    <a:lnT w="3175">
                      <a:solidFill>
                        <a:srgbClr val="86A3A1"/>
                      </a:solidFill>
                      <a:prstDash val="dot"/>
                    </a:lnT>
                    <a:lnB w="3175">
                      <a:solidFill>
                        <a:srgbClr val="86A3A1"/>
                      </a:solidFill>
                      <a:prstDash val="dot"/>
                    </a:lnB>
                    <a:lnTlToBr>
                      <a:noFill/>
                    </a:lnTlToBr>
                    <a:lnBlToTr>
                      <a:noFill/>
                    </a:lnBlToTr>
                    <a:solidFill>
                      <a:srgbClr val="FFFFFF"/>
                    </a:solidFill>
                  </a:tcPr>
                </a:tc>
                <a:tc>
                  <a:txBody>
                    <a:bodyPr/>
                    <a:p>
                      <a:pPr indent="0" algn="ctr">
                        <a:buNone/>
                      </a:pPr>
                      <a:r>
                        <a:rPr lang="en-US" sz="1600" b="0">
                          <a:solidFill>
                            <a:srgbClr val="404040"/>
                          </a:solidFill>
                          <a:latin typeface="微软雅黑" panose="020B0503020204020204" charset="-122"/>
                          <a:ea typeface="微软雅黑" panose="020B0503020204020204" charset="-122"/>
                          <a:cs typeface="微软雅黑" panose="020B0503020204020204" charset="-122"/>
                        </a:rPr>
                        <a:t>10 分</a:t>
                      </a:r>
                      <a:endParaRPr lang="en-US" altLang="en-US" sz="1600" b="0">
                        <a:solidFill>
                          <a:srgbClr val="404040"/>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3175">
                      <a:solidFill>
                        <a:srgbClr val="86A3A1"/>
                      </a:solidFill>
                      <a:prstDash val="dot"/>
                    </a:lnL>
                    <a:lnR w="3175">
                      <a:solidFill>
                        <a:srgbClr val="86A3A1"/>
                      </a:solidFill>
                      <a:prstDash val="dot"/>
                    </a:lnR>
                    <a:lnT w="3175">
                      <a:solidFill>
                        <a:srgbClr val="86A3A1"/>
                      </a:solidFill>
                      <a:prstDash val="dot"/>
                    </a:lnT>
                    <a:lnB w="3175">
                      <a:solidFill>
                        <a:srgbClr val="86A3A1"/>
                      </a:solidFill>
                      <a:prstDash val="dot"/>
                    </a:lnB>
                    <a:lnTlToBr>
                      <a:noFill/>
                    </a:lnTlToBr>
                    <a:lnBlToTr>
                      <a:noFill/>
                    </a:lnBlToTr>
                    <a:solidFill>
                      <a:srgbClr val="FFFFFF"/>
                    </a:solidFill>
                  </a:tcPr>
                </a:tc>
                <a:tc>
                  <a:txBody>
                    <a:bodyPr/>
                    <a:p>
                      <a:pPr indent="0" algn="ctr">
                        <a:buNone/>
                      </a:pPr>
                      <a:r>
                        <a:rPr lang="en-US" sz="1600" b="0">
                          <a:solidFill>
                            <a:srgbClr val="404040"/>
                          </a:solidFill>
                          <a:latin typeface="Times New Roman" panose="02020603050405020304" charset="0"/>
                          <a:cs typeface="Times New Roman" panose="02020603050405020304" charset="0"/>
                        </a:rPr>
                        <a:t> </a:t>
                      </a:r>
                      <a:endParaRPr lang="en-US" altLang="en-US" sz="1600" b="0">
                        <a:solidFill>
                          <a:srgbClr val="404040"/>
                        </a:solidFill>
                        <a:latin typeface="Times New Roman" panose="02020603050405020304" charset="0"/>
                        <a:ea typeface="Times New Roman" panose="02020603050405020304" charset="0"/>
                        <a:cs typeface="Times New Roman" panose="02020603050405020304" charset="0"/>
                      </a:endParaRPr>
                    </a:p>
                  </a:txBody>
                  <a:tcPr marL="0" marR="0" marT="0" marB="0" vert="horz" anchor="t" anchorCtr="0">
                    <a:lnL w="3175">
                      <a:solidFill>
                        <a:srgbClr val="86A3A1"/>
                      </a:solidFill>
                      <a:prstDash val="dot"/>
                    </a:lnL>
                    <a:lnR w="3175">
                      <a:solidFill>
                        <a:srgbClr val="86A3A1"/>
                      </a:solidFill>
                      <a:prstDash val="dot"/>
                    </a:lnR>
                    <a:lnT w="3175">
                      <a:solidFill>
                        <a:srgbClr val="86A3A1"/>
                      </a:solidFill>
                      <a:prstDash val="dot"/>
                    </a:lnT>
                    <a:lnB w="3175">
                      <a:solidFill>
                        <a:srgbClr val="86A3A1"/>
                      </a:solidFill>
                      <a:prstDash val="dot"/>
                    </a:lnB>
                    <a:lnTlToBr>
                      <a:noFill/>
                    </a:lnTlToBr>
                    <a:lnBlToTr>
                      <a:noFill/>
                    </a:lnBlToTr>
                    <a:solidFill>
                      <a:srgbClr val="FFFFFF"/>
                    </a:solidFill>
                  </a:tcPr>
                </a:tc>
                <a:tc>
                  <a:txBody>
                    <a:bodyPr/>
                    <a:p>
                      <a:pPr indent="0" algn="ctr">
                        <a:buNone/>
                      </a:pPr>
                      <a:r>
                        <a:rPr lang="en-US" sz="1600" b="0">
                          <a:solidFill>
                            <a:srgbClr val="404040"/>
                          </a:solidFill>
                          <a:latin typeface="Times New Roman" panose="02020603050405020304" charset="0"/>
                          <a:cs typeface="Times New Roman" panose="02020603050405020304" charset="0"/>
                        </a:rPr>
                        <a:t> </a:t>
                      </a:r>
                      <a:endParaRPr lang="en-US" altLang="en-US" sz="1600" b="0">
                        <a:solidFill>
                          <a:srgbClr val="404040"/>
                        </a:solidFill>
                        <a:latin typeface="Times New Roman" panose="02020603050405020304" charset="0"/>
                        <a:ea typeface="Times New Roman" panose="02020603050405020304" charset="0"/>
                        <a:cs typeface="Times New Roman" panose="02020603050405020304" charset="0"/>
                      </a:endParaRPr>
                    </a:p>
                  </a:txBody>
                  <a:tcPr marL="0" marR="0" marT="0" marB="0" vert="horz" anchor="t" anchorCtr="0">
                    <a:lnL w="3175">
                      <a:solidFill>
                        <a:srgbClr val="86A3A1"/>
                      </a:solidFill>
                      <a:prstDash val="dot"/>
                    </a:lnL>
                    <a:lnR w="19050" cap="rnd">
                      <a:solidFill>
                        <a:srgbClr val="86A3A1"/>
                      </a:solidFill>
                      <a:prstDash val="solid"/>
                    </a:lnR>
                    <a:lnT w="3175">
                      <a:solidFill>
                        <a:srgbClr val="86A3A1"/>
                      </a:solidFill>
                      <a:prstDash val="dot"/>
                    </a:lnT>
                    <a:lnB w="3175">
                      <a:solidFill>
                        <a:srgbClr val="86A3A1"/>
                      </a:solidFill>
                      <a:prstDash val="dot"/>
                    </a:lnB>
                    <a:lnTlToBr>
                      <a:noFill/>
                    </a:lnTlToBr>
                    <a:lnBlToTr>
                      <a:noFill/>
                    </a:lnBlToTr>
                    <a:solidFill>
                      <a:srgbClr val="FFFFFF"/>
                    </a:solidFill>
                  </a:tcPr>
                </a:tc>
              </a:tr>
              <a:tr h="434975">
                <a:tc>
                  <a:txBody>
                    <a:bodyPr/>
                    <a:p>
                      <a:pPr indent="0" algn="ctr">
                        <a:buNone/>
                      </a:pPr>
                      <a:r>
                        <a:rPr lang="en-US" sz="1600" b="0">
                          <a:solidFill>
                            <a:srgbClr val="404040"/>
                          </a:solidFill>
                          <a:latin typeface="微软雅黑" panose="020B0503020204020204" charset="-122"/>
                          <a:ea typeface="微软雅黑" panose="020B0503020204020204" charset="-122"/>
                          <a:cs typeface="微软雅黑" panose="020B0503020204020204" charset="-122"/>
                        </a:rPr>
                        <a:t>独木桥 1</a:t>
                      </a:r>
                      <a:endParaRPr lang="en-US" altLang="en-US" sz="1600" b="0">
                        <a:solidFill>
                          <a:srgbClr val="404040"/>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19050" cap="rnd">
                      <a:solidFill>
                        <a:srgbClr val="86A3A1"/>
                      </a:solidFill>
                      <a:prstDash val="solid"/>
                    </a:lnL>
                    <a:lnR w="3175">
                      <a:solidFill>
                        <a:srgbClr val="86A3A1"/>
                      </a:solidFill>
                      <a:prstDash val="dot"/>
                    </a:lnR>
                    <a:lnT w="3175">
                      <a:solidFill>
                        <a:srgbClr val="86A3A1"/>
                      </a:solidFill>
                      <a:prstDash val="dot"/>
                    </a:lnT>
                    <a:lnB w="3175">
                      <a:solidFill>
                        <a:srgbClr val="86A3A1"/>
                      </a:solidFill>
                      <a:prstDash val="dot"/>
                    </a:lnB>
                    <a:lnTlToBr>
                      <a:noFill/>
                    </a:lnTlToBr>
                    <a:lnBlToTr>
                      <a:noFill/>
                    </a:lnBlToTr>
                    <a:solidFill>
                      <a:srgbClr val="F2F2F2"/>
                    </a:solidFill>
                  </a:tcPr>
                </a:tc>
                <a:tc>
                  <a:txBody>
                    <a:bodyPr/>
                    <a:p>
                      <a:pPr indent="0" algn="ctr">
                        <a:buNone/>
                      </a:pPr>
                      <a:r>
                        <a:rPr lang="en-US" sz="1600" b="0">
                          <a:solidFill>
                            <a:srgbClr val="404040"/>
                          </a:solidFill>
                          <a:latin typeface="微软雅黑" panose="020B0503020204020204" charset="-122"/>
                          <a:ea typeface="微软雅黑" panose="020B0503020204020204" charset="-122"/>
                          <a:cs typeface="微软雅黑" panose="020B0503020204020204" charset="-122"/>
                        </a:rPr>
                        <a:t>平举双臂通过独木桥</a:t>
                      </a:r>
                      <a:endParaRPr lang="en-US" altLang="en-US" sz="1600" b="0">
                        <a:solidFill>
                          <a:srgbClr val="404040"/>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3175">
                      <a:solidFill>
                        <a:srgbClr val="86A3A1"/>
                      </a:solidFill>
                      <a:prstDash val="dot"/>
                    </a:lnL>
                    <a:lnR w="3175">
                      <a:solidFill>
                        <a:srgbClr val="86A3A1"/>
                      </a:solidFill>
                      <a:prstDash val="dot"/>
                    </a:lnR>
                    <a:lnT w="3175">
                      <a:solidFill>
                        <a:srgbClr val="86A3A1"/>
                      </a:solidFill>
                      <a:prstDash val="dot"/>
                    </a:lnT>
                    <a:lnB w="3175">
                      <a:solidFill>
                        <a:srgbClr val="86A3A1"/>
                      </a:solidFill>
                      <a:prstDash val="dot"/>
                    </a:lnB>
                    <a:lnTlToBr>
                      <a:noFill/>
                    </a:lnTlToBr>
                    <a:lnBlToTr>
                      <a:noFill/>
                    </a:lnBlToTr>
                    <a:solidFill>
                      <a:srgbClr val="F2F2F2"/>
                    </a:solidFill>
                  </a:tcPr>
                </a:tc>
                <a:tc>
                  <a:txBody>
                    <a:bodyPr/>
                    <a:p>
                      <a:pPr indent="0" algn="ctr">
                        <a:buNone/>
                      </a:pPr>
                      <a:r>
                        <a:rPr lang="en-US" sz="1600" b="0">
                          <a:solidFill>
                            <a:srgbClr val="404040"/>
                          </a:solidFill>
                          <a:latin typeface="微软雅黑" panose="020B0503020204020204" charset="-122"/>
                          <a:ea typeface="微软雅黑" panose="020B0503020204020204" charset="-122"/>
                          <a:cs typeface="微软雅黑" panose="020B0503020204020204" charset="-122"/>
                        </a:rPr>
                        <a:t>10 分</a:t>
                      </a:r>
                      <a:endParaRPr lang="en-US" altLang="en-US" sz="1600" b="0">
                        <a:solidFill>
                          <a:srgbClr val="404040"/>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3175">
                      <a:solidFill>
                        <a:srgbClr val="86A3A1"/>
                      </a:solidFill>
                      <a:prstDash val="dot"/>
                    </a:lnL>
                    <a:lnR w="3175">
                      <a:solidFill>
                        <a:srgbClr val="86A3A1"/>
                      </a:solidFill>
                      <a:prstDash val="dot"/>
                    </a:lnR>
                    <a:lnT w="3175">
                      <a:solidFill>
                        <a:srgbClr val="86A3A1"/>
                      </a:solidFill>
                      <a:prstDash val="dot"/>
                    </a:lnT>
                    <a:lnB w="3175">
                      <a:solidFill>
                        <a:srgbClr val="86A3A1"/>
                      </a:solidFill>
                      <a:prstDash val="dot"/>
                    </a:lnB>
                    <a:lnTlToBr>
                      <a:noFill/>
                    </a:lnTlToBr>
                    <a:lnBlToTr>
                      <a:noFill/>
                    </a:lnBlToTr>
                    <a:solidFill>
                      <a:srgbClr val="F2F2F2"/>
                    </a:solidFill>
                  </a:tcPr>
                </a:tc>
                <a:tc>
                  <a:txBody>
                    <a:bodyPr/>
                    <a:p>
                      <a:pPr indent="0" algn="ctr">
                        <a:buNone/>
                      </a:pPr>
                      <a:r>
                        <a:rPr lang="en-US" sz="1600" b="0">
                          <a:solidFill>
                            <a:srgbClr val="404040"/>
                          </a:solidFill>
                          <a:latin typeface="微软雅黑" panose="020B0503020204020204" charset="-122"/>
                          <a:ea typeface="微软雅黑" panose="020B0503020204020204" charset="-122"/>
                          <a:cs typeface="微软雅黑" panose="020B0503020204020204" charset="-122"/>
                        </a:rPr>
                        <a:t> </a:t>
                      </a:r>
                      <a:endParaRPr lang="en-US" altLang="en-US" sz="1600" b="0">
                        <a:solidFill>
                          <a:srgbClr val="404040"/>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3175">
                      <a:solidFill>
                        <a:srgbClr val="86A3A1"/>
                      </a:solidFill>
                      <a:prstDash val="dot"/>
                    </a:lnL>
                    <a:lnR w="3175">
                      <a:solidFill>
                        <a:srgbClr val="86A3A1"/>
                      </a:solidFill>
                      <a:prstDash val="dot"/>
                    </a:lnR>
                    <a:lnT w="3175">
                      <a:solidFill>
                        <a:srgbClr val="86A3A1"/>
                      </a:solidFill>
                      <a:prstDash val="dot"/>
                    </a:lnT>
                    <a:lnB w="3175">
                      <a:solidFill>
                        <a:srgbClr val="86A3A1"/>
                      </a:solidFill>
                      <a:prstDash val="dot"/>
                    </a:lnB>
                    <a:lnTlToBr>
                      <a:noFill/>
                    </a:lnTlToBr>
                    <a:lnBlToTr>
                      <a:noFill/>
                    </a:lnBlToTr>
                    <a:solidFill>
                      <a:srgbClr val="F2F2F2"/>
                    </a:solidFill>
                  </a:tcPr>
                </a:tc>
                <a:tc>
                  <a:txBody>
                    <a:bodyPr/>
                    <a:p>
                      <a:pPr indent="0" algn="ctr">
                        <a:buNone/>
                      </a:pPr>
                      <a:r>
                        <a:rPr lang="en-US" sz="1600" b="0">
                          <a:solidFill>
                            <a:srgbClr val="404040"/>
                          </a:solidFill>
                          <a:latin typeface="Times New Roman" panose="02020603050405020304" charset="0"/>
                          <a:cs typeface="Times New Roman" panose="02020603050405020304" charset="0"/>
                        </a:rPr>
                        <a:t> </a:t>
                      </a:r>
                      <a:endParaRPr lang="en-US" altLang="en-US" sz="1600" b="0">
                        <a:solidFill>
                          <a:srgbClr val="404040"/>
                        </a:solidFill>
                        <a:latin typeface="Times New Roman" panose="02020603050405020304" charset="0"/>
                        <a:ea typeface="Times New Roman" panose="02020603050405020304" charset="0"/>
                        <a:cs typeface="Times New Roman" panose="02020603050405020304" charset="0"/>
                      </a:endParaRPr>
                    </a:p>
                  </a:txBody>
                  <a:tcPr marL="0" marR="0" marT="0" marB="0" vert="horz" anchor="t" anchorCtr="0">
                    <a:lnL w="3175">
                      <a:solidFill>
                        <a:srgbClr val="86A3A1"/>
                      </a:solidFill>
                      <a:prstDash val="dot"/>
                    </a:lnL>
                    <a:lnR w="19050" cap="rnd">
                      <a:solidFill>
                        <a:srgbClr val="86A3A1"/>
                      </a:solidFill>
                      <a:prstDash val="solid"/>
                    </a:lnR>
                    <a:lnT w="3175">
                      <a:solidFill>
                        <a:srgbClr val="86A3A1"/>
                      </a:solidFill>
                      <a:prstDash val="dot"/>
                    </a:lnT>
                    <a:lnB w="3175">
                      <a:solidFill>
                        <a:srgbClr val="86A3A1"/>
                      </a:solidFill>
                      <a:prstDash val="dot"/>
                    </a:lnB>
                    <a:lnTlToBr>
                      <a:noFill/>
                    </a:lnTlToBr>
                    <a:lnBlToTr>
                      <a:noFill/>
                    </a:lnBlToTr>
                    <a:solidFill>
                      <a:srgbClr val="F2F2F2"/>
                    </a:solidFill>
                  </a:tcPr>
                </a:tc>
              </a:tr>
              <a:tr h="435610">
                <a:tc>
                  <a:txBody>
                    <a:bodyPr/>
                    <a:p>
                      <a:pPr indent="0" algn="ctr">
                        <a:buNone/>
                      </a:pPr>
                      <a:r>
                        <a:rPr lang="en-US" sz="1600" b="0">
                          <a:solidFill>
                            <a:srgbClr val="404040"/>
                          </a:solidFill>
                          <a:latin typeface="微软雅黑" panose="020B0503020204020204" charset="-122"/>
                          <a:ea typeface="微软雅黑" panose="020B0503020204020204" charset="-122"/>
                          <a:cs typeface="微软雅黑" panose="020B0503020204020204" charset="-122"/>
                        </a:rPr>
                        <a:t>独木桥 2</a:t>
                      </a:r>
                      <a:endParaRPr lang="en-US" altLang="en-US" sz="1600" b="0">
                        <a:solidFill>
                          <a:srgbClr val="404040"/>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19050" cap="rnd">
                      <a:solidFill>
                        <a:srgbClr val="86A3A1"/>
                      </a:solidFill>
                      <a:prstDash val="solid"/>
                    </a:lnL>
                    <a:lnR w="3175">
                      <a:solidFill>
                        <a:srgbClr val="86A3A1"/>
                      </a:solidFill>
                      <a:prstDash val="dot"/>
                    </a:lnR>
                    <a:lnT w="3175">
                      <a:solidFill>
                        <a:srgbClr val="86A3A1"/>
                      </a:solidFill>
                      <a:prstDash val="dot"/>
                    </a:lnT>
                    <a:lnB w="3175">
                      <a:solidFill>
                        <a:srgbClr val="86A3A1"/>
                      </a:solidFill>
                      <a:prstDash val="dot"/>
                    </a:lnB>
                    <a:lnTlToBr>
                      <a:noFill/>
                    </a:lnTlToBr>
                    <a:lnBlToTr>
                      <a:noFill/>
                    </a:lnBlToTr>
                    <a:solidFill>
                      <a:srgbClr val="FFFFFF"/>
                    </a:solidFill>
                  </a:tcPr>
                </a:tc>
                <a:tc>
                  <a:txBody>
                    <a:bodyPr/>
                    <a:p>
                      <a:pPr indent="0" algn="ctr">
                        <a:buNone/>
                      </a:pPr>
                      <a:r>
                        <a:rPr lang="en-US" sz="1600" b="0">
                          <a:solidFill>
                            <a:srgbClr val="404040"/>
                          </a:solidFill>
                          <a:latin typeface="微软雅黑" panose="020B0503020204020204" charset="-122"/>
                          <a:ea typeface="微软雅黑" panose="020B0503020204020204" charset="-122"/>
                          <a:cs typeface="微软雅黑" panose="020B0503020204020204" charset="-122"/>
                        </a:rPr>
                        <a:t>通过独木桥后挥动手臂</a:t>
                      </a:r>
                      <a:endParaRPr lang="en-US" altLang="en-US" sz="1600" b="0">
                        <a:solidFill>
                          <a:srgbClr val="404040"/>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3175">
                      <a:solidFill>
                        <a:srgbClr val="86A3A1"/>
                      </a:solidFill>
                      <a:prstDash val="dot"/>
                    </a:lnL>
                    <a:lnR w="3175">
                      <a:solidFill>
                        <a:srgbClr val="86A3A1"/>
                      </a:solidFill>
                      <a:prstDash val="dot"/>
                    </a:lnR>
                    <a:lnT w="3175">
                      <a:solidFill>
                        <a:srgbClr val="86A3A1"/>
                      </a:solidFill>
                      <a:prstDash val="dot"/>
                    </a:lnT>
                    <a:lnB w="3175">
                      <a:solidFill>
                        <a:srgbClr val="86A3A1"/>
                      </a:solidFill>
                      <a:prstDash val="dot"/>
                    </a:lnB>
                    <a:lnTlToBr>
                      <a:noFill/>
                    </a:lnTlToBr>
                    <a:lnBlToTr>
                      <a:noFill/>
                    </a:lnBlToTr>
                    <a:solidFill>
                      <a:srgbClr val="FFFFFF"/>
                    </a:solidFill>
                  </a:tcPr>
                </a:tc>
                <a:tc>
                  <a:txBody>
                    <a:bodyPr/>
                    <a:p>
                      <a:pPr indent="0" algn="ctr">
                        <a:buNone/>
                      </a:pPr>
                      <a:r>
                        <a:rPr lang="en-US" sz="1600" b="0">
                          <a:solidFill>
                            <a:srgbClr val="404040"/>
                          </a:solidFill>
                          <a:latin typeface="微软雅黑" panose="020B0503020204020204" charset="-122"/>
                          <a:ea typeface="微软雅黑" panose="020B0503020204020204" charset="-122"/>
                          <a:cs typeface="微软雅黑" panose="020B0503020204020204" charset="-122"/>
                        </a:rPr>
                        <a:t>10 分</a:t>
                      </a:r>
                      <a:endParaRPr lang="en-US" altLang="en-US" sz="1600" b="0">
                        <a:solidFill>
                          <a:srgbClr val="404040"/>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3175">
                      <a:solidFill>
                        <a:srgbClr val="86A3A1"/>
                      </a:solidFill>
                      <a:prstDash val="dot"/>
                    </a:lnL>
                    <a:lnR w="3175">
                      <a:solidFill>
                        <a:srgbClr val="86A3A1"/>
                      </a:solidFill>
                      <a:prstDash val="dot"/>
                    </a:lnR>
                    <a:lnT w="3175">
                      <a:solidFill>
                        <a:srgbClr val="86A3A1"/>
                      </a:solidFill>
                      <a:prstDash val="dot"/>
                    </a:lnT>
                    <a:lnB w="3175">
                      <a:solidFill>
                        <a:srgbClr val="86A3A1"/>
                      </a:solidFill>
                      <a:prstDash val="dot"/>
                    </a:lnB>
                    <a:lnTlToBr>
                      <a:noFill/>
                    </a:lnTlToBr>
                    <a:lnBlToTr>
                      <a:noFill/>
                    </a:lnBlToTr>
                    <a:solidFill>
                      <a:srgbClr val="FFFFFF"/>
                    </a:solidFill>
                  </a:tcPr>
                </a:tc>
                <a:tc>
                  <a:txBody>
                    <a:bodyPr/>
                    <a:p>
                      <a:pPr indent="0" algn="ctr">
                        <a:buNone/>
                      </a:pPr>
                      <a:r>
                        <a:rPr lang="en-US" sz="1600" b="0">
                          <a:solidFill>
                            <a:srgbClr val="404040"/>
                          </a:solidFill>
                          <a:latin typeface="微软雅黑" panose="020B0503020204020204" charset="-122"/>
                          <a:ea typeface="微软雅黑" panose="020B0503020204020204" charset="-122"/>
                          <a:cs typeface="微软雅黑" panose="020B0503020204020204" charset="-122"/>
                        </a:rPr>
                        <a:t> </a:t>
                      </a:r>
                      <a:endParaRPr lang="en-US" altLang="en-US" sz="1600" b="0">
                        <a:solidFill>
                          <a:srgbClr val="404040"/>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3175">
                      <a:solidFill>
                        <a:srgbClr val="86A3A1"/>
                      </a:solidFill>
                      <a:prstDash val="dot"/>
                    </a:lnL>
                    <a:lnR w="3175">
                      <a:solidFill>
                        <a:srgbClr val="86A3A1"/>
                      </a:solidFill>
                      <a:prstDash val="dot"/>
                    </a:lnR>
                    <a:lnT w="3175">
                      <a:solidFill>
                        <a:srgbClr val="86A3A1"/>
                      </a:solidFill>
                      <a:prstDash val="dot"/>
                    </a:lnT>
                    <a:lnB w="3175">
                      <a:solidFill>
                        <a:srgbClr val="86A3A1"/>
                      </a:solidFill>
                      <a:prstDash val="dot"/>
                    </a:lnB>
                    <a:lnTlToBr>
                      <a:noFill/>
                    </a:lnTlToBr>
                    <a:lnBlToTr>
                      <a:noFill/>
                    </a:lnBlToTr>
                    <a:solidFill>
                      <a:srgbClr val="FFFFFF"/>
                    </a:solidFill>
                  </a:tcPr>
                </a:tc>
                <a:tc>
                  <a:txBody>
                    <a:bodyPr/>
                    <a:p>
                      <a:pPr indent="0" algn="ctr">
                        <a:buNone/>
                      </a:pPr>
                      <a:r>
                        <a:rPr lang="en-US" sz="1600" b="0">
                          <a:solidFill>
                            <a:srgbClr val="404040"/>
                          </a:solidFill>
                          <a:latin typeface="Times New Roman" panose="02020603050405020304" charset="0"/>
                          <a:cs typeface="Times New Roman" panose="02020603050405020304" charset="0"/>
                        </a:rPr>
                        <a:t> </a:t>
                      </a:r>
                      <a:endParaRPr lang="en-US" altLang="en-US" sz="1600" b="0">
                        <a:solidFill>
                          <a:srgbClr val="404040"/>
                        </a:solidFill>
                        <a:latin typeface="Times New Roman" panose="02020603050405020304" charset="0"/>
                        <a:ea typeface="Times New Roman" panose="02020603050405020304" charset="0"/>
                        <a:cs typeface="Times New Roman" panose="02020603050405020304" charset="0"/>
                      </a:endParaRPr>
                    </a:p>
                  </a:txBody>
                  <a:tcPr marL="0" marR="0" marT="0" marB="0" vert="horz" anchor="t" anchorCtr="0">
                    <a:lnL w="3175">
                      <a:solidFill>
                        <a:srgbClr val="86A3A1"/>
                      </a:solidFill>
                      <a:prstDash val="dot"/>
                    </a:lnL>
                    <a:lnR w="19050" cap="rnd">
                      <a:solidFill>
                        <a:srgbClr val="86A3A1"/>
                      </a:solidFill>
                      <a:prstDash val="solid"/>
                    </a:lnR>
                    <a:lnT w="3175">
                      <a:solidFill>
                        <a:srgbClr val="86A3A1"/>
                      </a:solidFill>
                      <a:prstDash val="dot"/>
                    </a:lnT>
                    <a:lnB w="3175">
                      <a:solidFill>
                        <a:srgbClr val="86A3A1"/>
                      </a:solidFill>
                      <a:prstDash val="dot"/>
                    </a:lnB>
                    <a:lnTlToBr>
                      <a:noFill/>
                    </a:lnTlToBr>
                    <a:lnBlToTr>
                      <a:noFill/>
                    </a:lnBlToTr>
                    <a:solidFill>
                      <a:srgbClr val="FFFFFF"/>
                    </a:solidFill>
                  </a:tcPr>
                </a:tc>
              </a:tr>
              <a:tr h="435610">
                <a:tc>
                  <a:txBody>
                    <a:bodyPr/>
                    <a:p>
                      <a:pPr indent="0" algn="ctr">
                        <a:buNone/>
                      </a:pPr>
                      <a:r>
                        <a:rPr lang="en-US" sz="1600" b="0">
                          <a:solidFill>
                            <a:srgbClr val="404040"/>
                          </a:solidFill>
                          <a:latin typeface="微软雅黑" panose="020B0503020204020204" charset="-122"/>
                          <a:ea typeface="微软雅黑" panose="020B0503020204020204" charset="-122"/>
                          <a:cs typeface="微软雅黑" panose="020B0503020204020204" charset="-122"/>
                        </a:rPr>
                        <a:t>障碍 1</a:t>
                      </a:r>
                      <a:endParaRPr lang="en-US" altLang="en-US" sz="1600" b="0">
                        <a:solidFill>
                          <a:srgbClr val="404040"/>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19050" cap="rnd">
                      <a:solidFill>
                        <a:srgbClr val="86A3A1"/>
                      </a:solidFill>
                      <a:prstDash val="solid"/>
                    </a:lnL>
                    <a:lnR w="3175">
                      <a:solidFill>
                        <a:srgbClr val="86A3A1"/>
                      </a:solidFill>
                      <a:prstDash val="dot"/>
                    </a:lnR>
                    <a:lnT w="3175">
                      <a:solidFill>
                        <a:srgbClr val="86A3A1"/>
                      </a:solidFill>
                      <a:prstDash val="dot"/>
                    </a:lnT>
                    <a:lnB w="3175">
                      <a:solidFill>
                        <a:srgbClr val="86A3A1"/>
                      </a:solidFill>
                      <a:prstDash val="dot"/>
                    </a:lnB>
                    <a:lnTlToBr>
                      <a:noFill/>
                    </a:lnTlToBr>
                    <a:lnBlToTr>
                      <a:noFill/>
                    </a:lnBlToTr>
                    <a:solidFill>
                      <a:srgbClr val="F2F2F2"/>
                    </a:solidFill>
                  </a:tcPr>
                </a:tc>
                <a:tc>
                  <a:txBody>
                    <a:bodyPr/>
                    <a:p>
                      <a:pPr indent="0" algn="ctr">
                        <a:buNone/>
                      </a:pPr>
                      <a:r>
                        <a:rPr lang="en-US" sz="1600" b="0">
                          <a:solidFill>
                            <a:srgbClr val="404040"/>
                          </a:solidFill>
                          <a:latin typeface="微软雅黑" panose="020B0503020204020204" charset="-122"/>
                          <a:ea typeface="微软雅黑" panose="020B0503020204020204" charset="-122"/>
                          <a:cs typeface="微软雅黑" panose="020B0503020204020204" charset="-122"/>
                        </a:rPr>
                        <a:t>手臂搬运障碍方块且障碍色块垂直投影完全脱离黑线</a:t>
                      </a:r>
                      <a:endParaRPr lang="en-US" altLang="en-US" sz="1600" b="0">
                        <a:solidFill>
                          <a:srgbClr val="404040"/>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3175">
                      <a:solidFill>
                        <a:srgbClr val="86A3A1"/>
                      </a:solidFill>
                      <a:prstDash val="dot"/>
                    </a:lnL>
                    <a:lnR w="3175">
                      <a:solidFill>
                        <a:srgbClr val="86A3A1"/>
                      </a:solidFill>
                      <a:prstDash val="dot"/>
                    </a:lnR>
                    <a:lnT w="3175">
                      <a:solidFill>
                        <a:srgbClr val="86A3A1"/>
                      </a:solidFill>
                      <a:prstDash val="dot"/>
                    </a:lnT>
                    <a:lnB w="3175">
                      <a:solidFill>
                        <a:srgbClr val="86A3A1"/>
                      </a:solidFill>
                      <a:prstDash val="dot"/>
                    </a:lnB>
                    <a:lnTlToBr>
                      <a:noFill/>
                    </a:lnTlToBr>
                    <a:lnBlToTr>
                      <a:noFill/>
                    </a:lnBlToTr>
                    <a:solidFill>
                      <a:srgbClr val="F2F2F2"/>
                    </a:solidFill>
                  </a:tcPr>
                </a:tc>
                <a:tc>
                  <a:txBody>
                    <a:bodyPr/>
                    <a:p>
                      <a:pPr indent="0" algn="ctr">
                        <a:buNone/>
                      </a:pPr>
                      <a:r>
                        <a:rPr lang="en-US" sz="1600" b="0">
                          <a:solidFill>
                            <a:srgbClr val="404040"/>
                          </a:solidFill>
                          <a:latin typeface="微软雅黑" panose="020B0503020204020204" charset="-122"/>
                          <a:ea typeface="微软雅黑" panose="020B0503020204020204" charset="-122"/>
                          <a:cs typeface="微软雅黑" panose="020B0503020204020204" charset="-122"/>
                        </a:rPr>
                        <a:t>10分/个</a:t>
                      </a:r>
                      <a:endParaRPr lang="en-US" altLang="en-US" sz="1600" b="0">
                        <a:solidFill>
                          <a:srgbClr val="404040"/>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3175">
                      <a:solidFill>
                        <a:srgbClr val="86A3A1"/>
                      </a:solidFill>
                      <a:prstDash val="dot"/>
                    </a:lnL>
                    <a:lnR w="3175">
                      <a:solidFill>
                        <a:srgbClr val="86A3A1"/>
                      </a:solidFill>
                      <a:prstDash val="dot"/>
                    </a:lnR>
                    <a:lnT w="3175">
                      <a:solidFill>
                        <a:srgbClr val="86A3A1"/>
                      </a:solidFill>
                      <a:prstDash val="dot"/>
                    </a:lnT>
                    <a:lnB w="3175">
                      <a:solidFill>
                        <a:srgbClr val="86A3A1"/>
                      </a:solidFill>
                      <a:prstDash val="dot"/>
                    </a:lnB>
                    <a:lnTlToBr>
                      <a:noFill/>
                    </a:lnTlToBr>
                    <a:lnBlToTr>
                      <a:noFill/>
                    </a:lnBlToTr>
                    <a:solidFill>
                      <a:srgbClr val="F2F2F2"/>
                    </a:solidFill>
                  </a:tcPr>
                </a:tc>
                <a:tc>
                  <a:txBody>
                    <a:bodyPr/>
                    <a:p>
                      <a:pPr indent="0" algn="ctr">
                        <a:buNone/>
                      </a:pPr>
                      <a:r>
                        <a:rPr lang="en-US" sz="1600" b="0">
                          <a:solidFill>
                            <a:srgbClr val="404040"/>
                          </a:solidFill>
                          <a:latin typeface="微软雅黑" panose="020B0503020204020204" charset="-122"/>
                          <a:ea typeface="微软雅黑" panose="020B0503020204020204" charset="-122"/>
                          <a:cs typeface="微软雅黑" panose="020B0503020204020204" charset="-122"/>
                        </a:rPr>
                        <a:t> </a:t>
                      </a:r>
                      <a:endParaRPr lang="en-US" altLang="en-US" sz="1600" b="0">
                        <a:solidFill>
                          <a:srgbClr val="404040"/>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3175">
                      <a:solidFill>
                        <a:srgbClr val="86A3A1"/>
                      </a:solidFill>
                      <a:prstDash val="dot"/>
                    </a:lnL>
                    <a:lnR w="3175">
                      <a:solidFill>
                        <a:srgbClr val="86A3A1"/>
                      </a:solidFill>
                      <a:prstDash val="dot"/>
                    </a:lnR>
                    <a:lnT w="3175">
                      <a:solidFill>
                        <a:srgbClr val="86A3A1"/>
                      </a:solidFill>
                      <a:prstDash val="dot"/>
                    </a:lnT>
                    <a:lnB w="3175">
                      <a:solidFill>
                        <a:srgbClr val="86A3A1"/>
                      </a:solidFill>
                      <a:prstDash val="dot"/>
                    </a:lnB>
                    <a:lnTlToBr>
                      <a:noFill/>
                    </a:lnTlToBr>
                    <a:lnBlToTr>
                      <a:noFill/>
                    </a:lnBlToTr>
                    <a:solidFill>
                      <a:srgbClr val="F2F2F2"/>
                    </a:solidFill>
                  </a:tcPr>
                </a:tc>
                <a:tc>
                  <a:txBody>
                    <a:bodyPr/>
                    <a:p>
                      <a:pPr indent="0" algn="ctr">
                        <a:buNone/>
                      </a:pPr>
                      <a:r>
                        <a:rPr lang="en-US" sz="1600" b="0">
                          <a:solidFill>
                            <a:srgbClr val="404040"/>
                          </a:solidFill>
                          <a:latin typeface="Times New Roman" panose="02020603050405020304" charset="0"/>
                          <a:cs typeface="Times New Roman" panose="02020603050405020304" charset="0"/>
                        </a:rPr>
                        <a:t> </a:t>
                      </a:r>
                      <a:endParaRPr lang="en-US" altLang="en-US" sz="1600" b="0">
                        <a:solidFill>
                          <a:srgbClr val="404040"/>
                        </a:solidFill>
                        <a:latin typeface="Times New Roman" panose="02020603050405020304" charset="0"/>
                        <a:ea typeface="Times New Roman" panose="02020603050405020304" charset="0"/>
                        <a:cs typeface="Times New Roman" panose="02020603050405020304" charset="0"/>
                      </a:endParaRPr>
                    </a:p>
                  </a:txBody>
                  <a:tcPr marL="0" marR="0" marT="0" marB="0" vert="horz" anchor="t" anchorCtr="0">
                    <a:lnL w="3175">
                      <a:solidFill>
                        <a:srgbClr val="86A3A1"/>
                      </a:solidFill>
                      <a:prstDash val="dot"/>
                    </a:lnL>
                    <a:lnR w="19050" cap="rnd">
                      <a:solidFill>
                        <a:srgbClr val="86A3A1"/>
                      </a:solidFill>
                      <a:prstDash val="solid"/>
                    </a:lnR>
                    <a:lnT w="3175">
                      <a:solidFill>
                        <a:srgbClr val="86A3A1"/>
                      </a:solidFill>
                      <a:prstDash val="dot"/>
                    </a:lnT>
                    <a:lnB w="3175">
                      <a:solidFill>
                        <a:srgbClr val="86A3A1"/>
                      </a:solidFill>
                      <a:prstDash val="dot"/>
                    </a:lnB>
                    <a:lnTlToBr>
                      <a:noFill/>
                    </a:lnTlToBr>
                    <a:lnBlToTr>
                      <a:noFill/>
                    </a:lnBlToTr>
                    <a:solidFill>
                      <a:srgbClr val="F2F2F2"/>
                    </a:solidFill>
                  </a:tcPr>
                </a:tc>
              </a:tr>
              <a:tr h="435610">
                <a:tc>
                  <a:txBody>
                    <a:bodyPr/>
                    <a:p>
                      <a:pPr indent="0" algn="ctr">
                        <a:buNone/>
                      </a:pPr>
                      <a:r>
                        <a:rPr lang="en-US" sz="1600" b="0">
                          <a:solidFill>
                            <a:srgbClr val="404040"/>
                          </a:solidFill>
                          <a:latin typeface="微软雅黑" panose="020B0503020204020204" charset="-122"/>
                          <a:ea typeface="微软雅黑" panose="020B0503020204020204" charset="-122"/>
                          <a:cs typeface="微软雅黑" panose="020B0503020204020204" charset="-122"/>
                        </a:rPr>
                        <a:t>准备区域1</a:t>
                      </a:r>
                      <a:endParaRPr lang="en-US" altLang="en-US" sz="1600" b="0">
                        <a:solidFill>
                          <a:srgbClr val="404040"/>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19050" cap="rnd">
                      <a:solidFill>
                        <a:srgbClr val="86A3A1"/>
                      </a:solidFill>
                      <a:prstDash val="solid"/>
                    </a:lnL>
                    <a:lnR w="3175">
                      <a:solidFill>
                        <a:srgbClr val="86A3A1"/>
                      </a:solidFill>
                      <a:prstDash val="dot"/>
                    </a:lnR>
                    <a:lnT w="3175">
                      <a:solidFill>
                        <a:srgbClr val="86A3A1"/>
                      </a:solidFill>
                      <a:prstDash val="dot"/>
                    </a:lnT>
                    <a:lnB w="3175">
                      <a:solidFill>
                        <a:srgbClr val="86A3A1"/>
                      </a:solidFill>
                      <a:prstDash val="dot"/>
                    </a:lnB>
                    <a:lnTlToBr>
                      <a:noFill/>
                    </a:lnTlToBr>
                    <a:lnBlToTr>
                      <a:noFill/>
                    </a:lnBlToTr>
                    <a:solidFill>
                      <a:srgbClr val="FFFFFF"/>
                    </a:solidFill>
                  </a:tcPr>
                </a:tc>
                <a:tc>
                  <a:txBody>
                    <a:bodyPr/>
                    <a:p>
                      <a:pPr indent="0" algn="ctr">
                        <a:buNone/>
                      </a:pPr>
                      <a:r>
                        <a:rPr lang="en-US" sz="1600" b="0">
                          <a:solidFill>
                            <a:srgbClr val="404040"/>
                          </a:solidFill>
                          <a:latin typeface="微软雅黑" panose="020B0503020204020204" charset="-122"/>
                          <a:ea typeface="微软雅黑" panose="020B0503020204020204" charset="-122"/>
                          <a:cs typeface="微软雅黑" panose="020B0503020204020204" charset="-122"/>
                        </a:rPr>
                        <a:t>在准备区域并高举双臂示意</a:t>
                      </a:r>
                      <a:endParaRPr lang="en-US" altLang="en-US" sz="1600" b="0">
                        <a:solidFill>
                          <a:srgbClr val="404040"/>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3175">
                      <a:solidFill>
                        <a:srgbClr val="86A3A1"/>
                      </a:solidFill>
                      <a:prstDash val="dot"/>
                    </a:lnL>
                    <a:lnR w="3175">
                      <a:solidFill>
                        <a:srgbClr val="86A3A1"/>
                      </a:solidFill>
                      <a:prstDash val="dot"/>
                    </a:lnR>
                    <a:lnT w="3175">
                      <a:solidFill>
                        <a:srgbClr val="86A3A1"/>
                      </a:solidFill>
                      <a:prstDash val="dot"/>
                    </a:lnT>
                    <a:lnB w="3175">
                      <a:solidFill>
                        <a:srgbClr val="86A3A1"/>
                      </a:solidFill>
                      <a:prstDash val="dot"/>
                    </a:lnB>
                    <a:lnTlToBr>
                      <a:noFill/>
                    </a:lnTlToBr>
                    <a:lnBlToTr>
                      <a:noFill/>
                    </a:lnBlToTr>
                    <a:solidFill>
                      <a:srgbClr val="FFFFFF"/>
                    </a:solidFill>
                  </a:tcPr>
                </a:tc>
                <a:tc>
                  <a:txBody>
                    <a:bodyPr/>
                    <a:p>
                      <a:pPr indent="0" algn="ctr">
                        <a:buNone/>
                      </a:pPr>
                      <a:r>
                        <a:rPr lang="en-US" sz="1600" b="0">
                          <a:solidFill>
                            <a:srgbClr val="404040"/>
                          </a:solidFill>
                          <a:latin typeface="微软雅黑" panose="020B0503020204020204" charset="-122"/>
                          <a:ea typeface="微软雅黑" panose="020B0503020204020204" charset="-122"/>
                          <a:cs typeface="微软雅黑" panose="020B0503020204020204" charset="-122"/>
                        </a:rPr>
                        <a:t>15分</a:t>
                      </a:r>
                      <a:endParaRPr lang="en-US" altLang="en-US" sz="1600" b="0">
                        <a:solidFill>
                          <a:srgbClr val="404040"/>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3175">
                      <a:solidFill>
                        <a:srgbClr val="86A3A1"/>
                      </a:solidFill>
                      <a:prstDash val="dot"/>
                    </a:lnL>
                    <a:lnR w="3175">
                      <a:solidFill>
                        <a:srgbClr val="86A3A1"/>
                      </a:solidFill>
                      <a:prstDash val="dot"/>
                    </a:lnR>
                    <a:lnT w="3175">
                      <a:solidFill>
                        <a:srgbClr val="86A3A1"/>
                      </a:solidFill>
                      <a:prstDash val="dot"/>
                    </a:lnT>
                    <a:lnB w="3175">
                      <a:solidFill>
                        <a:srgbClr val="86A3A1"/>
                      </a:solidFill>
                      <a:prstDash val="dot"/>
                    </a:lnB>
                    <a:lnTlToBr>
                      <a:noFill/>
                    </a:lnTlToBr>
                    <a:lnBlToTr>
                      <a:noFill/>
                    </a:lnBlToTr>
                    <a:solidFill>
                      <a:srgbClr val="FFFFFF"/>
                    </a:solidFill>
                  </a:tcPr>
                </a:tc>
                <a:tc>
                  <a:txBody>
                    <a:bodyPr/>
                    <a:p>
                      <a:pPr indent="0" algn="ctr">
                        <a:buNone/>
                      </a:pPr>
                      <a:r>
                        <a:rPr lang="en-US" sz="1600" b="0">
                          <a:solidFill>
                            <a:srgbClr val="404040"/>
                          </a:solidFill>
                          <a:latin typeface="微软雅黑" panose="020B0503020204020204" charset="-122"/>
                          <a:ea typeface="微软雅黑" panose="020B0503020204020204" charset="-122"/>
                          <a:cs typeface="微软雅黑" panose="020B0503020204020204" charset="-122"/>
                        </a:rPr>
                        <a:t> </a:t>
                      </a:r>
                      <a:endParaRPr lang="en-US" altLang="en-US" sz="1600" b="0">
                        <a:solidFill>
                          <a:srgbClr val="404040"/>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3175">
                      <a:solidFill>
                        <a:srgbClr val="86A3A1"/>
                      </a:solidFill>
                      <a:prstDash val="dot"/>
                    </a:lnL>
                    <a:lnR w="3175">
                      <a:solidFill>
                        <a:srgbClr val="86A3A1"/>
                      </a:solidFill>
                      <a:prstDash val="dot"/>
                    </a:lnR>
                    <a:lnT w="3175">
                      <a:solidFill>
                        <a:srgbClr val="86A3A1"/>
                      </a:solidFill>
                      <a:prstDash val="dot"/>
                    </a:lnT>
                    <a:lnB w="3175">
                      <a:solidFill>
                        <a:srgbClr val="86A3A1"/>
                      </a:solidFill>
                      <a:prstDash val="dot"/>
                    </a:lnB>
                    <a:lnTlToBr>
                      <a:noFill/>
                    </a:lnTlToBr>
                    <a:lnBlToTr>
                      <a:noFill/>
                    </a:lnBlToTr>
                    <a:solidFill>
                      <a:srgbClr val="FFFFFF"/>
                    </a:solidFill>
                  </a:tcPr>
                </a:tc>
                <a:tc>
                  <a:txBody>
                    <a:bodyPr/>
                    <a:p>
                      <a:pPr indent="0" algn="ctr">
                        <a:buNone/>
                      </a:pPr>
                      <a:r>
                        <a:rPr lang="en-US" sz="1600" b="0">
                          <a:solidFill>
                            <a:srgbClr val="404040"/>
                          </a:solidFill>
                          <a:latin typeface="Times New Roman" panose="02020603050405020304" charset="0"/>
                          <a:cs typeface="Times New Roman" panose="02020603050405020304" charset="0"/>
                        </a:rPr>
                        <a:t> </a:t>
                      </a:r>
                      <a:endParaRPr lang="en-US" altLang="en-US" sz="1600" b="0">
                        <a:solidFill>
                          <a:srgbClr val="404040"/>
                        </a:solidFill>
                        <a:latin typeface="Times New Roman" panose="02020603050405020304" charset="0"/>
                        <a:ea typeface="Times New Roman" panose="02020603050405020304" charset="0"/>
                        <a:cs typeface="Times New Roman" panose="02020603050405020304" charset="0"/>
                      </a:endParaRPr>
                    </a:p>
                  </a:txBody>
                  <a:tcPr marL="0" marR="0" marT="0" marB="0" vert="horz" anchor="t" anchorCtr="0">
                    <a:lnL w="3175">
                      <a:solidFill>
                        <a:srgbClr val="86A3A1"/>
                      </a:solidFill>
                      <a:prstDash val="dot"/>
                    </a:lnL>
                    <a:lnR w="19050" cap="rnd">
                      <a:solidFill>
                        <a:srgbClr val="86A3A1"/>
                      </a:solidFill>
                      <a:prstDash val="solid"/>
                    </a:lnR>
                    <a:lnT w="3175">
                      <a:solidFill>
                        <a:srgbClr val="86A3A1"/>
                      </a:solidFill>
                      <a:prstDash val="dot"/>
                    </a:lnT>
                    <a:lnB w="3175">
                      <a:solidFill>
                        <a:srgbClr val="86A3A1"/>
                      </a:solidFill>
                      <a:prstDash val="dot"/>
                    </a:lnB>
                    <a:lnTlToBr>
                      <a:noFill/>
                    </a:lnTlToBr>
                    <a:lnBlToTr>
                      <a:noFill/>
                    </a:lnBlToTr>
                    <a:solidFill>
                      <a:srgbClr val="FFFFFF"/>
                    </a:solidFill>
                  </a:tcPr>
                </a:tc>
              </a:tr>
              <a:tr h="435610">
                <a:tc>
                  <a:txBody>
                    <a:bodyPr/>
                    <a:p>
                      <a:pPr indent="0" algn="ctr">
                        <a:buNone/>
                      </a:pPr>
                      <a:r>
                        <a:rPr lang="en-US" sz="1600" b="0">
                          <a:solidFill>
                            <a:srgbClr val="404040"/>
                          </a:solidFill>
                          <a:latin typeface="微软雅黑" panose="020B0503020204020204" charset="-122"/>
                          <a:ea typeface="微软雅黑" panose="020B0503020204020204" charset="-122"/>
                          <a:cs typeface="微软雅黑" panose="020B0503020204020204" charset="-122"/>
                        </a:rPr>
                        <a:t>龙珠争霸1</a:t>
                      </a:r>
                      <a:endParaRPr lang="en-US" altLang="en-US" sz="1600" b="0">
                        <a:solidFill>
                          <a:srgbClr val="404040"/>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19050" cap="rnd">
                      <a:solidFill>
                        <a:srgbClr val="86A3A1"/>
                      </a:solidFill>
                      <a:prstDash val="solid"/>
                    </a:lnL>
                    <a:lnR w="3175">
                      <a:solidFill>
                        <a:srgbClr val="86A3A1"/>
                      </a:solidFill>
                      <a:prstDash val="dot"/>
                    </a:lnR>
                    <a:lnT w="3175">
                      <a:solidFill>
                        <a:srgbClr val="86A3A1"/>
                      </a:solidFill>
                      <a:prstDash val="dot"/>
                    </a:lnT>
                    <a:lnB w="3175">
                      <a:solidFill>
                        <a:srgbClr val="86A3A1"/>
                      </a:solidFill>
                      <a:prstDash val="dot"/>
                    </a:lnB>
                    <a:lnTlToBr>
                      <a:noFill/>
                    </a:lnTlToBr>
                    <a:lnBlToTr>
                      <a:noFill/>
                    </a:lnBlToTr>
                    <a:solidFill>
                      <a:srgbClr val="F2F2F2"/>
                    </a:solidFill>
                  </a:tcPr>
                </a:tc>
                <a:tc>
                  <a:txBody>
                    <a:bodyPr/>
                    <a:p>
                      <a:pPr indent="0" algn="ctr">
                        <a:buNone/>
                      </a:pPr>
                      <a:r>
                        <a:rPr lang="en-US" sz="1600" b="0">
                          <a:solidFill>
                            <a:srgbClr val="404040"/>
                          </a:solidFill>
                          <a:latin typeface="微软雅黑" panose="020B0503020204020204" charset="-122"/>
                          <a:ea typeface="微软雅黑" panose="020B0503020204020204" charset="-122"/>
                          <a:cs typeface="微软雅黑" panose="020B0503020204020204" charset="-122"/>
                        </a:rPr>
                        <a:t>机器人找到龙珠并踢动</a:t>
                      </a:r>
                      <a:endParaRPr lang="en-US" altLang="en-US" sz="1600" b="0">
                        <a:solidFill>
                          <a:srgbClr val="404040"/>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3175">
                      <a:solidFill>
                        <a:srgbClr val="86A3A1"/>
                      </a:solidFill>
                      <a:prstDash val="dot"/>
                    </a:lnL>
                    <a:lnR w="3175">
                      <a:solidFill>
                        <a:srgbClr val="86A3A1"/>
                      </a:solidFill>
                      <a:prstDash val="dot"/>
                    </a:lnR>
                    <a:lnT w="3175">
                      <a:solidFill>
                        <a:srgbClr val="86A3A1"/>
                      </a:solidFill>
                      <a:prstDash val="dot"/>
                    </a:lnT>
                    <a:lnB w="3175">
                      <a:solidFill>
                        <a:srgbClr val="86A3A1"/>
                      </a:solidFill>
                      <a:prstDash val="dot"/>
                    </a:lnB>
                    <a:lnTlToBr>
                      <a:noFill/>
                    </a:lnTlToBr>
                    <a:lnBlToTr>
                      <a:noFill/>
                    </a:lnBlToTr>
                    <a:solidFill>
                      <a:srgbClr val="F2F2F2"/>
                    </a:solidFill>
                  </a:tcPr>
                </a:tc>
                <a:tc>
                  <a:txBody>
                    <a:bodyPr/>
                    <a:p>
                      <a:pPr indent="0" algn="ctr">
                        <a:buNone/>
                      </a:pPr>
                      <a:r>
                        <a:rPr lang="en-US" sz="1600" b="0">
                          <a:solidFill>
                            <a:srgbClr val="404040"/>
                          </a:solidFill>
                          <a:latin typeface="微软雅黑" panose="020B0503020204020204" charset="-122"/>
                          <a:ea typeface="微软雅黑" panose="020B0503020204020204" charset="-122"/>
                          <a:cs typeface="微软雅黑" panose="020B0503020204020204" charset="-122"/>
                        </a:rPr>
                        <a:t>20分</a:t>
                      </a:r>
                      <a:endParaRPr lang="en-US" altLang="en-US" sz="1600" b="0">
                        <a:solidFill>
                          <a:srgbClr val="404040"/>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3175">
                      <a:solidFill>
                        <a:srgbClr val="86A3A1"/>
                      </a:solidFill>
                      <a:prstDash val="dot"/>
                    </a:lnL>
                    <a:lnR w="3175">
                      <a:solidFill>
                        <a:srgbClr val="86A3A1"/>
                      </a:solidFill>
                      <a:prstDash val="dot"/>
                    </a:lnR>
                    <a:lnT w="3175">
                      <a:solidFill>
                        <a:srgbClr val="86A3A1"/>
                      </a:solidFill>
                      <a:prstDash val="dot"/>
                    </a:lnT>
                    <a:lnB w="3175">
                      <a:solidFill>
                        <a:srgbClr val="86A3A1"/>
                      </a:solidFill>
                      <a:prstDash val="dot"/>
                    </a:lnB>
                    <a:lnTlToBr>
                      <a:noFill/>
                    </a:lnTlToBr>
                    <a:lnBlToTr>
                      <a:noFill/>
                    </a:lnBlToTr>
                    <a:solidFill>
                      <a:srgbClr val="F2F2F2"/>
                    </a:solidFill>
                  </a:tcPr>
                </a:tc>
                <a:tc>
                  <a:txBody>
                    <a:bodyPr/>
                    <a:p>
                      <a:pPr indent="0" algn="ctr">
                        <a:buNone/>
                      </a:pPr>
                      <a:r>
                        <a:rPr lang="en-US" sz="1600" b="0">
                          <a:solidFill>
                            <a:srgbClr val="404040"/>
                          </a:solidFill>
                          <a:latin typeface="微软雅黑" panose="020B0503020204020204" charset="-122"/>
                          <a:ea typeface="微软雅黑" panose="020B0503020204020204" charset="-122"/>
                          <a:cs typeface="微软雅黑" panose="020B0503020204020204" charset="-122"/>
                        </a:rPr>
                        <a:t> </a:t>
                      </a:r>
                      <a:endParaRPr lang="en-US" altLang="en-US" sz="1600" b="0">
                        <a:solidFill>
                          <a:srgbClr val="404040"/>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3175">
                      <a:solidFill>
                        <a:srgbClr val="86A3A1"/>
                      </a:solidFill>
                      <a:prstDash val="dot"/>
                    </a:lnL>
                    <a:lnR w="3175">
                      <a:solidFill>
                        <a:srgbClr val="86A3A1"/>
                      </a:solidFill>
                      <a:prstDash val="dot"/>
                    </a:lnR>
                    <a:lnT w="3175">
                      <a:solidFill>
                        <a:srgbClr val="86A3A1"/>
                      </a:solidFill>
                      <a:prstDash val="dot"/>
                    </a:lnT>
                    <a:lnB w="3175">
                      <a:solidFill>
                        <a:srgbClr val="86A3A1"/>
                      </a:solidFill>
                      <a:prstDash val="dot"/>
                    </a:lnB>
                    <a:lnTlToBr>
                      <a:noFill/>
                    </a:lnTlToBr>
                    <a:lnBlToTr>
                      <a:noFill/>
                    </a:lnBlToTr>
                    <a:solidFill>
                      <a:srgbClr val="F2F2F2"/>
                    </a:solidFill>
                  </a:tcPr>
                </a:tc>
                <a:tc>
                  <a:txBody>
                    <a:bodyPr/>
                    <a:p>
                      <a:pPr indent="0" algn="ctr">
                        <a:buNone/>
                      </a:pPr>
                      <a:r>
                        <a:rPr lang="en-US" sz="1600" b="0">
                          <a:solidFill>
                            <a:srgbClr val="404040"/>
                          </a:solidFill>
                          <a:latin typeface="Times New Roman" panose="02020603050405020304" charset="0"/>
                          <a:cs typeface="Times New Roman" panose="02020603050405020304" charset="0"/>
                        </a:rPr>
                        <a:t> </a:t>
                      </a:r>
                      <a:endParaRPr lang="en-US" altLang="en-US" sz="1600" b="0">
                        <a:solidFill>
                          <a:srgbClr val="404040"/>
                        </a:solidFill>
                        <a:latin typeface="Times New Roman" panose="02020603050405020304" charset="0"/>
                        <a:ea typeface="Times New Roman" panose="02020603050405020304" charset="0"/>
                        <a:cs typeface="Times New Roman" panose="02020603050405020304" charset="0"/>
                      </a:endParaRPr>
                    </a:p>
                  </a:txBody>
                  <a:tcPr marL="0" marR="0" marT="0" marB="0" vert="horz" anchor="t" anchorCtr="0">
                    <a:lnL w="3175">
                      <a:solidFill>
                        <a:srgbClr val="86A3A1"/>
                      </a:solidFill>
                      <a:prstDash val="dot"/>
                    </a:lnL>
                    <a:lnR w="19050" cap="rnd">
                      <a:solidFill>
                        <a:srgbClr val="86A3A1"/>
                      </a:solidFill>
                      <a:prstDash val="solid"/>
                    </a:lnR>
                    <a:lnT w="3175">
                      <a:solidFill>
                        <a:srgbClr val="86A3A1"/>
                      </a:solidFill>
                      <a:prstDash val="dot"/>
                    </a:lnT>
                    <a:lnB w="3175">
                      <a:solidFill>
                        <a:srgbClr val="86A3A1"/>
                      </a:solidFill>
                      <a:prstDash val="dot"/>
                    </a:lnB>
                    <a:lnTlToBr>
                      <a:noFill/>
                    </a:lnTlToBr>
                    <a:lnBlToTr>
                      <a:noFill/>
                    </a:lnBlToTr>
                    <a:solidFill>
                      <a:srgbClr val="F2F2F2"/>
                    </a:solidFill>
                  </a:tcPr>
                </a:tc>
              </a:tr>
              <a:tr h="435610">
                <a:tc>
                  <a:txBody>
                    <a:bodyPr/>
                    <a:p>
                      <a:pPr indent="0" algn="ctr">
                        <a:buNone/>
                      </a:pPr>
                      <a:r>
                        <a:rPr lang="en-US" sz="1600" b="0">
                          <a:solidFill>
                            <a:srgbClr val="404040"/>
                          </a:solidFill>
                          <a:latin typeface="微软雅黑" panose="020B0503020204020204" charset="-122"/>
                          <a:ea typeface="微软雅黑" panose="020B0503020204020204" charset="-122"/>
                          <a:cs typeface="微软雅黑" panose="020B0503020204020204" charset="-122"/>
                        </a:rPr>
                        <a:t>龙珠争霸2</a:t>
                      </a:r>
                      <a:endParaRPr lang="en-US" altLang="en-US" sz="1600" b="0">
                        <a:solidFill>
                          <a:srgbClr val="404040"/>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19050" cap="rnd">
                      <a:solidFill>
                        <a:srgbClr val="86A3A1"/>
                      </a:solidFill>
                      <a:prstDash val="solid"/>
                    </a:lnL>
                    <a:lnR w="3175">
                      <a:solidFill>
                        <a:srgbClr val="86A3A1"/>
                      </a:solidFill>
                      <a:prstDash val="dot"/>
                    </a:lnR>
                    <a:lnT w="3175">
                      <a:solidFill>
                        <a:srgbClr val="86A3A1"/>
                      </a:solidFill>
                      <a:prstDash val="dot"/>
                    </a:lnT>
                    <a:lnB w="3175">
                      <a:solidFill>
                        <a:srgbClr val="86A3A1"/>
                      </a:solidFill>
                      <a:prstDash val="dot"/>
                    </a:lnB>
                    <a:lnTlToBr>
                      <a:noFill/>
                    </a:lnTlToBr>
                    <a:lnBlToTr>
                      <a:noFill/>
                    </a:lnBlToTr>
                    <a:solidFill>
                      <a:srgbClr val="FFFFFF"/>
                    </a:solidFill>
                  </a:tcPr>
                </a:tc>
                <a:tc>
                  <a:txBody>
                    <a:bodyPr/>
                    <a:p>
                      <a:pPr indent="0" algn="ctr">
                        <a:buNone/>
                      </a:pPr>
                      <a:r>
                        <a:rPr lang="en-US" sz="1600" b="0">
                          <a:solidFill>
                            <a:srgbClr val="404040"/>
                          </a:solidFill>
                          <a:latin typeface="微软雅黑" panose="020B0503020204020204" charset="-122"/>
                          <a:ea typeface="微软雅黑" panose="020B0503020204020204" charset="-122"/>
                          <a:cs typeface="微软雅黑" panose="020B0503020204020204" charset="-122"/>
                        </a:rPr>
                        <a:t>龙珠滚动出区域1</a:t>
                      </a:r>
                      <a:endParaRPr lang="en-US" altLang="en-US" sz="1600" b="0">
                        <a:solidFill>
                          <a:srgbClr val="404040"/>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3175">
                      <a:solidFill>
                        <a:srgbClr val="86A3A1"/>
                      </a:solidFill>
                      <a:prstDash val="dot"/>
                    </a:lnL>
                    <a:lnR w="3175">
                      <a:solidFill>
                        <a:srgbClr val="86A3A1"/>
                      </a:solidFill>
                      <a:prstDash val="dot"/>
                    </a:lnR>
                    <a:lnT w="3175">
                      <a:solidFill>
                        <a:srgbClr val="86A3A1"/>
                      </a:solidFill>
                      <a:prstDash val="dot"/>
                    </a:lnT>
                    <a:lnB w="3175">
                      <a:solidFill>
                        <a:srgbClr val="86A3A1"/>
                      </a:solidFill>
                      <a:prstDash val="dot"/>
                    </a:lnB>
                    <a:lnTlToBr>
                      <a:noFill/>
                    </a:lnTlToBr>
                    <a:lnBlToTr>
                      <a:noFill/>
                    </a:lnBlToTr>
                    <a:solidFill>
                      <a:srgbClr val="FFFFFF"/>
                    </a:solidFill>
                  </a:tcPr>
                </a:tc>
                <a:tc>
                  <a:txBody>
                    <a:bodyPr/>
                    <a:p>
                      <a:pPr indent="0" algn="ctr">
                        <a:buNone/>
                      </a:pPr>
                      <a:r>
                        <a:rPr lang="en-US" sz="1600" b="0">
                          <a:solidFill>
                            <a:srgbClr val="404040"/>
                          </a:solidFill>
                          <a:latin typeface="微软雅黑" panose="020B0503020204020204" charset="-122"/>
                          <a:ea typeface="微软雅黑" panose="020B0503020204020204" charset="-122"/>
                          <a:cs typeface="微软雅黑" panose="020B0503020204020204" charset="-122"/>
                        </a:rPr>
                        <a:t>10分</a:t>
                      </a:r>
                      <a:endParaRPr lang="en-US" altLang="en-US" sz="1600" b="0">
                        <a:solidFill>
                          <a:srgbClr val="404040"/>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3175">
                      <a:solidFill>
                        <a:srgbClr val="86A3A1"/>
                      </a:solidFill>
                      <a:prstDash val="dot"/>
                    </a:lnL>
                    <a:lnR w="3175">
                      <a:solidFill>
                        <a:srgbClr val="86A3A1"/>
                      </a:solidFill>
                      <a:prstDash val="dot"/>
                    </a:lnR>
                    <a:lnT w="3175">
                      <a:solidFill>
                        <a:srgbClr val="86A3A1"/>
                      </a:solidFill>
                      <a:prstDash val="dot"/>
                    </a:lnT>
                    <a:lnB w="3175">
                      <a:solidFill>
                        <a:srgbClr val="86A3A1"/>
                      </a:solidFill>
                      <a:prstDash val="dot"/>
                    </a:lnB>
                    <a:lnTlToBr>
                      <a:noFill/>
                    </a:lnTlToBr>
                    <a:lnBlToTr>
                      <a:noFill/>
                    </a:lnBlToTr>
                    <a:solidFill>
                      <a:srgbClr val="FFFFFF"/>
                    </a:solidFill>
                  </a:tcPr>
                </a:tc>
                <a:tc>
                  <a:txBody>
                    <a:bodyPr/>
                    <a:p>
                      <a:pPr indent="0" algn="ctr">
                        <a:buNone/>
                      </a:pPr>
                      <a:r>
                        <a:rPr lang="en-US" sz="1600" b="0">
                          <a:solidFill>
                            <a:srgbClr val="404040"/>
                          </a:solidFill>
                          <a:latin typeface="微软雅黑" panose="020B0503020204020204" charset="-122"/>
                          <a:ea typeface="微软雅黑" panose="020B0503020204020204" charset="-122"/>
                          <a:cs typeface="微软雅黑" panose="020B0503020204020204" charset="-122"/>
                        </a:rPr>
                        <a:t> </a:t>
                      </a:r>
                      <a:endParaRPr lang="en-US" altLang="en-US" sz="1600" b="0">
                        <a:solidFill>
                          <a:srgbClr val="404040"/>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3175">
                      <a:solidFill>
                        <a:srgbClr val="86A3A1"/>
                      </a:solidFill>
                      <a:prstDash val="dot"/>
                    </a:lnL>
                    <a:lnR w="3175">
                      <a:solidFill>
                        <a:srgbClr val="86A3A1"/>
                      </a:solidFill>
                      <a:prstDash val="dot"/>
                    </a:lnR>
                    <a:lnT w="3175">
                      <a:solidFill>
                        <a:srgbClr val="86A3A1"/>
                      </a:solidFill>
                      <a:prstDash val="dot"/>
                    </a:lnT>
                    <a:lnB w="3175">
                      <a:solidFill>
                        <a:srgbClr val="86A3A1"/>
                      </a:solidFill>
                      <a:prstDash val="dot"/>
                    </a:lnB>
                    <a:lnTlToBr>
                      <a:noFill/>
                    </a:lnTlToBr>
                    <a:lnBlToTr>
                      <a:noFill/>
                    </a:lnBlToTr>
                    <a:solidFill>
                      <a:srgbClr val="FFFFFF"/>
                    </a:solidFill>
                  </a:tcPr>
                </a:tc>
                <a:tc>
                  <a:txBody>
                    <a:bodyPr/>
                    <a:p>
                      <a:pPr indent="0" algn="ctr">
                        <a:buNone/>
                      </a:pPr>
                      <a:r>
                        <a:rPr lang="en-US" sz="1600" b="0">
                          <a:solidFill>
                            <a:srgbClr val="404040"/>
                          </a:solidFill>
                          <a:latin typeface="Times New Roman" panose="02020603050405020304" charset="0"/>
                          <a:cs typeface="Times New Roman" panose="02020603050405020304" charset="0"/>
                        </a:rPr>
                        <a:t> </a:t>
                      </a:r>
                      <a:endParaRPr lang="en-US" altLang="en-US" sz="1600" b="0">
                        <a:solidFill>
                          <a:srgbClr val="404040"/>
                        </a:solidFill>
                        <a:latin typeface="Times New Roman" panose="02020603050405020304" charset="0"/>
                        <a:ea typeface="Times New Roman" panose="02020603050405020304" charset="0"/>
                        <a:cs typeface="Times New Roman" panose="02020603050405020304" charset="0"/>
                      </a:endParaRPr>
                    </a:p>
                  </a:txBody>
                  <a:tcPr marL="0" marR="0" marT="0" marB="0" vert="horz" anchor="t" anchorCtr="0">
                    <a:lnL w="3175">
                      <a:solidFill>
                        <a:srgbClr val="86A3A1"/>
                      </a:solidFill>
                      <a:prstDash val="dot"/>
                    </a:lnL>
                    <a:lnR w="19050" cap="rnd">
                      <a:solidFill>
                        <a:srgbClr val="86A3A1"/>
                      </a:solidFill>
                      <a:prstDash val="solid"/>
                    </a:lnR>
                    <a:lnT w="3175">
                      <a:solidFill>
                        <a:srgbClr val="86A3A1"/>
                      </a:solidFill>
                      <a:prstDash val="dot"/>
                    </a:lnT>
                    <a:lnB w="3175">
                      <a:solidFill>
                        <a:srgbClr val="86A3A1"/>
                      </a:solidFill>
                      <a:prstDash val="dot"/>
                    </a:lnB>
                    <a:lnTlToBr>
                      <a:noFill/>
                    </a:lnTlToBr>
                    <a:lnBlToTr>
                      <a:noFill/>
                    </a:lnBlToTr>
                    <a:solidFill>
                      <a:srgbClr val="FFFFFF"/>
                    </a:solidFill>
                  </a:tcPr>
                </a:tc>
              </a:tr>
              <a:tr h="434975">
                <a:tc>
                  <a:txBody>
                    <a:bodyPr/>
                    <a:p>
                      <a:pPr indent="0" algn="ctr">
                        <a:buNone/>
                      </a:pPr>
                      <a:r>
                        <a:rPr lang="en-US" sz="1600" b="0">
                          <a:solidFill>
                            <a:srgbClr val="404040"/>
                          </a:solidFill>
                          <a:latin typeface="微软雅黑" panose="020B0503020204020204" charset="-122"/>
                          <a:ea typeface="微软雅黑" panose="020B0503020204020204" charset="-122"/>
                          <a:cs typeface="微软雅黑" panose="020B0503020204020204" charset="-122"/>
                        </a:rPr>
                        <a:t>龙珠争霸3</a:t>
                      </a:r>
                      <a:endParaRPr lang="en-US" altLang="en-US" sz="1600" b="0">
                        <a:solidFill>
                          <a:srgbClr val="404040"/>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19050" cap="rnd">
                      <a:solidFill>
                        <a:srgbClr val="86A3A1"/>
                      </a:solidFill>
                      <a:prstDash val="solid"/>
                    </a:lnL>
                    <a:lnR w="3175">
                      <a:solidFill>
                        <a:srgbClr val="86A3A1"/>
                      </a:solidFill>
                      <a:prstDash val="dot"/>
                    </a:lnR>
                    <a:lnT w="3175">
                      <a:solidFill>
                        <a:srgbClr val="86A3A1"/>
                      </a:solidFill>
                      <a:prstDash val="dot"/>
                    </a:lnT>
                    <a:lnB w="3175">
                      <a:solidFill>
                        <a:srgbClr val="86A3A1"/>
                      </a:solidFill>
                      <a:prstDash val="dot"/>
                    </a:lnB>
                    <a:lnTlToBr>
                      <a:noFill/>
                    </a:lnTlToBr>
                    <a:lnBlToTr>
                      <a:noFill/>
                    </a:lnBlToTr>
                    <a:solidFill>
                      <a:srgbClr val="F2F2F2"/>
                    </a:solidFill>
                  </a:tcPr>
                </a:tc>
                <a:tc>
                  <a:txBody>
                    <a:bodyPr/>
                    <a:p>
                      <a:pPr indent="0" algn="ctr">
                        <a:buNone/>
                      </a:pPr>
                      <a:r>
                        <a:rPr lang="en-US" sz="1600" b="0">
                          <a:solidFill>
                            <a:srgbClr val="404040"/>
                          </a:solidFill>
                          <a:latin typeface="微软雅黑" panose="020B0503020204020204" charset="-122"/>
                          <a:ea typeface="微软雅黑" panose="020B0503020204020204" charset="-122"/>
                          <a:cs typeface="微软雅黑" panose="020B0503020204020204" charset="-122"/>
                        </a:rPr>
                        <a:t>龙珠滚动出区域2</a:t>
                      </a:r>
                      <a:endParaRPr lang="en-US" altLang="en-US" sz="1600" b="0">
                        <a:solidFill>
                          <a:srgbClr val="404040"/>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3175">
                      <a:solidFill>
                        <a:srgbClr val="86A3A1"/>
                      </a:solidFill>
                      <a:prstDash val="dot"/>
                    </a:lnL>
                    <a:lnR w="3175">
                      <a:solidFill>
                        <a:srgbClr val="86A3A1"/>
                      </a:solidFill>
                      <a:prstDash val="dot"/>
                    </a:lnR>
                    <a:lnT w="3175">
                      <a:solidFill>
                        <a:srgbClr val="86A3A1"/>
                      </a:solidFill>
                      <a:prstDash val="dot"/>
                    </a:lnT>
                    <a:lnB w="3175">
                      <a:solidFill>
                        <a:srgbClr val="86A3A1"/>
                      </a:solidFill>
                      <a:prstDash val="dot"/>
                    </a:lnB>
                    <a:lnTlToBr>
                      <a:noFill/>
                    </a:lnTlToBr>
                    <a:lnBlToTr>
                      <a:noFill/>
                    </a:lnBlToTr>
                    <a:solidFill>
                      <a:srgbClr val="F2F2F2"/>
                    </a:solidFill>
                  </a:tcPr>
                </a:tc>
                <a:tc>
                  <a:txBody>
                    <a:bodyPr/>
                    <a:p>
                      <a:pPr indent="0" algn="ctr">
                        <a:buNone/>
                      </a:pPr>
                      <a:r>
                        <a:rPr lang="en-US" sz="1600" b="0">
                          <a:solidFill>
                            <a:srgbClr val="404040"/>
                          </a:solidFill>
                          <a:latin typeface="微软雅黑" panose="020B0503020204020204" charset="-122"/>
                          <a:ea typeface="微软雅黑" panose="020B0503020204020204" charset="-122"/>
                          <a:cs typeface="微软雅黑" panose="020B0503020204020204" charset="-122"/>
                        </a:rPr>
                        <a:t>10分</a:t>
                      </a:r>
                      <a:endParaRPr lang="en-US" altLang="en-US" sz="1600" b="0">
                        <a:solidFill>
                          <a:srgbClr val="404040"/>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3175">
                      <a:solidFill>
                        <a:srgbClr val="86A3A1"/>
                      </a:solidFill>
                      <a:prstDash val="dot"/>
                    </a:lnL>
                    <a:lnR w="3175">
                      <a:solidFill>
                        <a:srgbClr val="86A3A1"/>
                      </a:solidFill>
                      <a:prstDash val="dot"/>
                    </a:lnR>
                    <a:lnT w="3175">
                      <a:solidFill>
                        <a:srgbClr val="86A3A1"/>
                      </a:solidFill>
                      <a:prstDash val="dot"/>
                    </a:lnT>
                    <a:lnB w="3175">
                      <a:solidFill>
                        <a:srgbClr val="86A3A1"/>
                      </a:solidFill>
                      <a:prstDash val="dot"/>
                    </a:lnB>
                    <a:lnTlToBr>
                      <a:noFill/>
                    </a:lnTlToBr>
                    <a:lnBlToTr>
                      <a:noFill/>
                    </a:lnBlToTr>
                    <a:solidFill>
                      <a:srgbClr val="F2F2F2"/>
                    </a:solidFill>
                  </a:tcPr>
                </a:tc>
                <a:tc>
                  <a:txBody>
                    <a:bodyPr/>
                    <a:p>
                      <a:pPr indent="0" algn="ctr">
                        <a:buNone/>
                      </a:pPr>
                      <a:r>
                        <a:rPr lang="en-US" sz="1600" b="0">
                          <a:solidFill>
                            <a:srgbClr val="404040"/>
                          </a:solidFill>
                          <a:latin typeface="微软雅黑" panose="020B0503020204020204" charset="-122"/>
                          <a:ea typeface="微软雅黑" panose="020B0503020204020204" charset="-122"/>
                          <a:cs typeface="微软雅黑" panose="020B0503020204020204" charset="-122"/>
                        </a:rPr>
                        <a:t> </a:t>
                      </a:r>
                      <a:endParaRPr lang="en-US" altLang="en-US" sz="1600" b="0">
                        <a:solidFill>
                          <a:srgbClr val="404040"/>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3175">
                      <a:solidFill>
                        <a:srgbClr val="86A3A1"/>
                      </a:solidFill>
                      <a:prstDash val="dot"/>
                    </a:lnL>
                    <a:lnR w="3175">
                      <a:solidFill>
                        <a:srgbClr val="86A3A1"/>
                      </a:solidFill>
                      <a:prstDash val="dot"/>
                    </a:lnR>
                    <a:lnT w="3175">
                      <a:solidFill>
                        <a:srgbClr val="86A3A1"/>
                      </a:solidFill>
                      <a:prstDash val="dot"/>
                    </a:lnT>
                    <a:lnB w="3175">
                      <a:solidFill>
                        <a:srgbClr val="86A3A1"/>
                      </a:solidFill>
                      <a:prstDash val="dot"/>
                    </a:lnB>
                    <a:lnTlToBr>
                      <a:noFill/>
                    </a:lnTlToBr>
                    <a:lnBlToTr>
                      <a:noFill/>
                    </a:lnBlToTr>
                    <a:solidFill>
                      <a:srgbClr val="F2F2F2"/>
                    </a:solidFill>
                  </a:tcPr>
                </a:tc>
                <a:tc>
                  <a:txBody>
                    <a:bodyPr/>
                    <a:p>
                      <a:pPr indent="0" algn="ctr">
                        <a:buNone/>
                      </a:pPr>
                      <a:r>
                        <a:rPr lang="en-US" sz="1600" b="0">
                          <a:solidFill>
                            <a:srgbClr val="404040"/>
                          </a:solidFill>
                          <a:latin typeface="Times New Roman" panose="02020603050405020304" charset="0"/>
                          <a:cs typeface="Times New Roman" panose="02020603050405020304" charset="0"/>
                        </a:rPr>
                        <a:t> </a:t>
                      </a:r>
                      <a:endParaRPr lang="en-US" altLang="en-US" sz="1600" b="0">
                        <a:solidFill>
                          <a:srgbClr val="404040"/>
                        </a:solidFill>
                        <a:latin typeface="Times New Roman" panose="02020603050405020304" charset="0"/>
                        <a:ea typeface="Times New Roman" panose="02020603050405020304" charset="0"/>
                        <a:cs typeface="Times New Roman" panose="02020603050405020304" charset="0"/>
                      </a:endParaRPr>
                    </a:p>
                  </a:txBody>
                  <a:tcPr marL="0" marR="0" marT="0" marB="0" vert="horz" anchor="t" anchorCtr="0">
                    <a:lnL w="3175">
                      <a:solidFill>
                        <a:srgbClr val="86A3A1"/>
                      </a:solidFill>
                      <a:prstDash val="dot"/>
                    </a:lnL>
                    <a:lnR w="19050" cap="rnd">
                      <a:solidFill>
                        <a:srgbClr val="86A3A1"/>
                      </a:solidFill>
                      <a:prstDash val="solid"/>
                    </a:lnR>
                    <a:lnT w="3175">
                      <a:solidFill>
                        <a:srgbClr val="86A3A1"/>
                      </a:solidFill>
                      <a:prstDash val="dot"/>
                    </a:lnT>
                    <a:lnB w="3175">
                      <a:solidFill>
                        <a:srgbClr val="86A3A1"/>
                      </a:solidFill>
                      <a:prstDash val="dot"/>
                    </a:lnB>
                    <a:lnTlToBr>
                      <a:noFill/>
                    </a:lnTlToBr>
                    <a:lnBlToTr>
                      <a:noFill/>
                    </a:lnBlToTr>
                    <a:solidFill>
                      <a:srgbClr val="F2F2F2"/>
                    </a:solidFill>
                  </a:tcPr>
                </a:tc>
              </a:tr>
              <a:tr h="448945">
                <a:tc>
                  <a:txBody>
                    <a:bodyPr/>
                    <a:p>
                      <a:pPr indent="0" algn="ctr">
                        <a:buNone/>
                      </a:pPr>
                      <a:r>
                        <a:rPr lang="en-US" sz="1600" b="0">
                          <a:solidFill>
                            <a:srgbClr val="404040"/>
                          </a:solidFill>
                          <a:latin typeface="微软雅黑" panose="020B0503020204020204" charset="-122"/>
                          <a:ea typeface="微软雅黑" panose="020B0503020204020204" charset="-122"/>
                          <a:cs typeface="微软雅黑" panose="020B0503020204020204" charset="-122"/>
                        </a:rPr>
                        <a:t>比赛计时</a:t>
                      </a:r>
                      <a:endParaRPr lang="en-US" altLang="en-US" sz="1600" b="0">
                        <a:solidFill>
                          <a:srgbClr val="404040"/>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19050" cap="rnd">
                      <a:solidFill>
                        <a:srgbClr val="86A3A1"/>
                      </a:solidFill>
                      <a:prstDash val="solid"/>
                    </a:lnL>
                    <a:lnR w="3175">
                      <a:solidFill>
                        <a:srgbClr val="86A3A1"/>
                      </a:solidFill>
                      <a:prstDash val="dot"/>
                    </a:lnR>
                    <a:lnT w="3175">
                      <a:solidFill>
                        <a:srgbClr val="86A3A1"/>
                      </a:solidFill>
                      <a:prstDash val="dot"/>
                    </a:lnT>
                    <a:lnB w="19050" cap="rnd">
                      <a:solidFill>
                        <a:srgbClr val="86A3A1"/>
                      </a:solidFill>
                      <a:prstDash val="solid"/>
                    </a:lnB>
                    <a:lnTlToBr>
                      <a:noFill/>
                    </a:lnTlToBr>
                    <a:lnBlToTr>
                      <a:noFill/>
                    </a:lnBlToTr>
                    <a:solidFill>
                      <a:srgbClr val="FFFFFF"/>
                    </a:solidFill>
                  </a:tcPr>
                </a:tc>
                <a:tc>
                  <a:txBody>
                    <a:bodyPr/>
                    <a:p>
                      <a:pPr indent="0" algn="ctr">
                        <a:buNone/>
                      </a:pPr>
                      <a:r>
                        <a:rPr lang="en-US" sz="1600" b="0">
                          <a:solidFill>
                            <a:srgbClr val="404040"/>
                          </a:solidFill>
                          <a:latin typeface="Times New Roman" panose="02020603050405020304" charset="0"/>
                          <a:cs typeface="Times New Roman" panose="02020603050405020304" charset="0"/>
                        </a:rPr>
                        <a:t> </a:t>
                      </a:r>
                      <a:endParaRPr lang="en-US" altLang="en-US" sz="1600" b="0">
                        <a:solidFill>
                          <a:srgbClr val="404040"/>
                        </a:solidFill>
                        <a:latin typeface="Times New Roman" panose="02020603050405020304" charset="0"/>
                        <a:ea typeface="Times New Roman" panose="02020603050405020304" charset="0"/>
                        <a:cs typeface="Times New Roman" panose="02020603050405020304" charset="0"/>
                      </a:endParaRPr>
                    </a:p>
                  </a:txBody>
                  <a:tcPr marL="0" marR="0" marT="0" marB="0" vert="horz" anchor="t" anchorCtr="0">
                    <a:lnL w="3175">
                      <a:solidFill>
                        <a:srgbClr val="86A3A1"/>
                      </a:solidFill>
                      <a:prstDash val="dot"/>
                    </a:lnL>
                    <a:lnR w="3175">
                      <a:solidFill>
                        <a:srgbClr val="86A3A1"/>
                      </a:solidFill>
                      <a:prstDash val="dot"/>
                    </a:lnR>
                    <a:lnT w="3175">
                      <a:solidFill>
                        <a:srgbClr val="86A3A1"/>
                      </a:solidFill>
                      <a:prstDash val="dot"/>
                    </a:lnT>
                    <a:lnB w="19050" cap="rnd">
                      <a:solidFill>
                        <a:srgbClr val="86A3A1"/>
                      </a:solidFill>
                      <a:prstDash val="solid"/>
                    </a:lnB>
                    <a:lnTlToBr>
                      <a:noFill/>
                    </a:lnTlToBr>
                    <a:lnBlToTr>
                      <a:noFill/>
                    </a:lnBlToTr>
                    <a:solidFill>
                      <a:srgbClr val="FFFFFF"/>
                    </a:solidFill>
                  </a:tcPr>
                </a:tc>
                <a:tc gridSpan="2">
                  <a:txBody>
                    <a:bodyPr/>
                    <a:p>
                      <a:pPr indent="0" algn="ctr">
                        <a:buNone/>
                      </a:pPr>
                      <a:r>
                        <a:rPr lang="en-US" sz="1600" b="0">
                          <a:solidFill>
                            <a:srgbClr val="404040"/>
                          </a:solidFill>
                          <a:latin typeface="微软雅黑" panose="020B0503020204020204" charset="-122"/>
                          <a:ea typeface="微软雅黑" panose="020B0503020204020204" charset="-122"/>
                          <a:cs typeface="微软雅黑" panose="020B0503020204020204" charset="-122"/>
                        </a:rPr>
                        <a:t>总得分</a:t>
                      </a:r>
                      <a:endParaRPr lang="en-US" altLang="en-US" sz="1600" b="0">
                        <a:solidFill>
                          <a:srgbClr val="404040"/>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3175">
                      <a:solidFill>
                        <a:srgbClr val="86A3A1"/>
                      </a:solidFill>
                      <a:prstDash val="dot"/>
                    </a:lnL>
                    <a:lnR w="3175">
                      <a:solidFill>
                        <a:srgbClr val="86A3A1"/>
                      </a:solidFill>
                      <a:prstDash val="dot"/>
                    </a:lnR>
                    <a:lnT w="3175">
                      <a:solidFill>
                        <a:srgbClr val="86A3A1"/>
                      </a:solidFill>
                      <a:prstDash val="dot"/>
                    </a:lnT>
                    <a:lnB w="19050" cap="rnd">
                      <a:solidFill>
                        <a:srgbClr val="86A3A1"/>
                      </a:solidFill>
                      <a:prstDash val="solid"/>
                    </a:lnB>
                    <a:lnTlToBr>
                      <a:noFill/>
                    </a:lnTlToBr>
                    <a:lnBlToTr>
                      <a:noFill/>
                    </a:lnBlToTr>
                    <a:solidFill>
                      <a:srgbClr val="FFFFFF"/>
                    </a:solidFill>
                  </a:tcPr>
                </a:tc>
                <a:tc hMerge="1">
                  <a:tcPr>
                    <a:lnR w="3175">
                      <a:solidFill>
                        <a:srgbClr val="86A3A1"/>
                      </a:solidFill>
                      <a:prstDash val="dot"/>
                    </a:lnR>
                    <a:lnT w="3175">
                      <a:solidFill>
                        <a:srgbClr val="86A3A1"/>
                      </a:solidFill>
                      <a:prstDash val="dot"/>
                    </a:lnT>
                    <a:lnB w="19050" cap="rnd">
                      <a:solidFill>
                        <a:srgbClr val="86A3A1"/>
                      </a:solidFill>
                      <a:prstDash val="solid"/>
                    </a:lnB>
                  </a:tcPr>
                </a:tc>
                <a:tc>
                  <a:txBody>
                    <a:bodyPr/>
                    <a:p>
                      <a:pPr indent="0" algn="ctr">
                        <a:buNone/>
                      </a:pPr>
                      <a:endParaRPr lang="en-US" altLang="en-US" sz="1600" b="0">
                        <a:solidFill>
                          <a:srgbClr val="404040"/>
                        </a:solidFill>
                        <a:latin typeface="Times New Roman" panose="02020603050405020304" charset="0"/>
                        <a:ea typeface="Times New Roman" panose="02020603050405020304" charset="0"/>
                        <a:cs typeface="Times New Roman" panose="02020603050405020304" charset="0"/>
                      </a:endParaRPr>
                    </a:p>
                  </a:txBody>
                  <a:tcPr marL="0" marR="0" marT="0" marB="0" vert="horz" anchor="t" anchorCtr="0">
                    <a:lnL w="3175">
                      <a:solidFill>
                        <a:srgbClr val="86A3A1"/>
                      </a:solidFill>
                      <a:prstDash val="dot"/>
                    </a:lnL>
                    <a:lnR w="19050" cap="rnd">
                      <a:solidFill>
                        <a:srgbClr val="86A3A1"/>
                      </a:solidFill>
                      <a:prstDash val="solid"/>
                    </a:lnR>
                    <a:lnT w="3175">
                      <a:solidFill>
                        <a:srgbClr val="86A3A1"/>
                      </a:solidFill>
                      <a:prstDash val="dot"/>
                    </a:lnT>
                    <a:lnB w="19050" cap="rnd">
                      <a:solidFill>
                        <a:srgbClr val="86A3A1"/>
                      </a:solidFill>
                      <a:prstDash val="solid"/>
                    </a:lnB>
                    <a:lnTlToBr>
                      <a:noFill/>
                    </a:lnTlToBr>
                    <a:lnBlToTr>
                      <a:noFill/>
                    </a:lnBlToTr>
                    <a:solidFill>
                      <a:srgbClr val="FFFFFF"/>
                    </a:solidFill>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4" descr="7b0a2020202022776f7264617274223a20227b5c2269645c223a32353030313535352c5c227469645c223a31333532397d220a7d0a"/>
          <p:cNvSpPr/>
          <p:nvPr/>
        </p:nvSpPr>
        <p:spPr>
          <a:xfrm>
            <a:off x="2628901" y="2378710"/>
            <a:ext cx="6536690" cy="1630045"/>
          </a:xfrm>
          <a:prstGeom prst="rect">
            <a:avLst/>
          </a:prstGeom>
          <a:noFill/>
          <a:ln>
            <a:noFill/>
          </a:ln>
        </p:spPr>
        <p:txBody>
          <a:bodyPr wrap="none" rtlCol="0" anchor="t">
            <a:spAutoFit/>
          </a:bodyPr>
          <a:p>
            <a:pPr algn="ctr"/>
            <a:r>
              <a:rPr lang="en-US" altLang="zh-CN" sz="10000" b="1">
                <a:ln w="28575" cmpd="sng">
                  <a:solidFill>
                    <a:schemeClr val="bg1"/>
                  </a:solidFill>
                  <a:prstDash val="solid"/>
                </a:ln>
                <a:solidFill>
                  <a:schemeClr val="accent1">
                    <a:lumMod val="75000"/>
                  </a:schemeClr>
                </a:solidFill>
                <a:effectLst>
                  <a:glow rad="63500">
                    <a:srgbClr val="FF6D9A">
                      <a:alpha val="39000"/>
                    </a:srgbClr>
                  </a:glow>
                </a:effectLst>
                <a:latin typeface="汉仪方叠体简" panose="02010600000101010101" charset="-122"/>
                <a:ea typeface="汉仪方叠体简" panose="02010600000101010101" charset="-122"/>
              </a:rPr>
              <a:t>3.</a:t>
            </a:r>
            <a:r>
              <a:rPr lang="zh-CN" altLang="en-US" sz="10000" b="1">
                <a:ln w="28575" cmpd="sng">
                  <a:solidFill>
                    <a:schemeClr val="bg1"/>
                  </a:solidFill>
                  <a:prstDash val="solid"/>
                </a:ln>
                <a:solidFill>
                  <a:schemeClr val="accent1">
                    <a:lumMod val="75000"/>
                  </a:schemeClr>
                </a:solidFill>
                <a:effectLst>
                  <a:glow rad="63500">
                    <a:srgbClr val="FF6D9A">
                      <a:alpha val="39000"/>
                    </a:srgbClr>
                  </a:glow>
                </a:effectLst>
                <a:latin typeface="汉仪方叠体简" panose="02010600000101010101" charset="-122"/>
                <a:ea typeface="汉仪方叠体简" panose="02010600000101010101" charset="-122"/>
              </a:rPr>
              <a:t>编程平台</a:t>
            </a:r>
            <a:endParaRPr lang="zh-CN" altLang="en-US" sz="10000" b="1">
              <a:ln w="28575" cmpd="sng">
                <a:solidFill>
                  <a:schemeClr val="bg1"/>
                </a:solidFill>
                <a:prstDash val="solid"/>
              </a:ln>
              <a:solidFill>
                <a:schemeClr val="accent1">
                  <a:lumMod val="75000"/>
                </a:schemeClr>
              </a:solidFill>
              <a:effectLst>
                <a:glow rad="63500">
                  <a:srgbClr val="FF6D9A">
                    <a:alpha val="39000"/>
                  </a:srgbClr>
                </a:glow>
              </a:effectLst>
              <a:latin typeface="汉仪方叠体简" panose="02010600000101010101" charset="-122"/>
              <a:ea typeface="汉仪方叠体简" panose="02010600000101010101"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24197" y="2654973"/>
            <a:ext cx="1029988" cy="1315296"/>
          </a:xfrm>
          <a:prstGeom prst="rect">
            <a:avLst/>
          </a:prstGeom>
        </p:spPr>
      </p:pic>
      <p:sp>
        <p:nvSpPr>
          <p:cNvPr id="12" name="文本框 11"/>
          <p:cNvSpPr txBox="1"/>
          <p:nvPr/>
        </p:nvSpPr>
        <p:spPr>
          <a:xfrm>
            <a:off x="1635760" y="1475740"/>
            <a:ext cx="8807450" cy="922020"/>
          </a:xfrm>
          <a:prstGeom prst="rect">
            <a:avLst/>
          </a:prstGeom>
          <a:noFill/>
        </p:spPr>
        <p:txBody>
          <a:bodyPr wrap="square" rtlCol="0">
            <a:spAutoFit/>
          </a:bodyPr>
          <a:lstStyle/>
          <a:p>
            <a:r>
              <a:rPr lang="en-US" altLang="zh-CN" dirty="0" smtClean="0">
                <a:latin typeface="华文新魏" panose="02010800040101010101" pitchFamily="2" charset="-122"/>
                <a:ea typeface="华文新魏" panose="02010800040101010101" pitchFamily="2" charset="-122"/>
              </a:rPr>
              <a:t>        </a:t>
            </a:r>
            <a:r>
              <a:rPr lang="zh-CN" altLang="en-US" dirty="0" smtClean="0">
                <a:latin typeface="华文新魏" panose="02010800040101010101" pitchFamily="2" charset="-122"/>
                <a:ea typeface="华文新魏" panose="02010800040101010101" pitchFamily="2" charset="-122"/>
              </a:rPr>
              <a:t>在打开</a:t>
            </a:r>
            <a:r>
              <a:rPr lang="en-US" altLang="zh-CN" dirty="0" err="1" smtClean="0">
                <a:latin typeface="华文新魏" panose="02010800040101010101" pitchFamily="2" charset="-122"/>
                <a:ea typeface="华文新魏" panose="02010800040101010101" pitchFamily="2" charset="-122"/>
              </a:rPr>
              <a:t>xDingAI</a:t>
            </a:r>
            <a:r>
              <a:rPr lang="en-US" altLang="zh-CN" dirty="0" smtClean="0">
                <a:latin typeface="华文新魏" panose="02010800040101010101" pitchFamily="2" charset="-122"/>
                <a:ea typeface="华文新魏" panose="02010800040101010101" pitchFamily="2" charset="-122"/>
              </a:rPr>
              <a:t>-Robot</a:t>
            </a:r>
            <a:r>
              <a:rPr lang="zh-CN" altLang="en-US" dirty="0" smtClean="0">
                <a:latin typeface="华文新魏" panose="02010800040101010101" pitchFamily="2" charset="-122"/>
                <a:ea typeface="华文新魏" panose="02010800040101010101" pitchFamily="2" charset="-122"/>
              </a:rPr>
              <a:t>之前，请先</a:t>
            </a:r>
            <a:r>
              <a:rPr lang="zh-CN" altLang="en-US" b="1" dirty="0" smtClean="0">
                <a:solidFill>
                  <a:srgbClr val="FF0000"/>
                </a:solidFill>
                <a:latin typeface="华文新魏" panose="02010800040101010101" pitchFamily="2" charset="-122"/>
                <a:ea typeface="华文新魏" panose="02010800040101010101" pitchFamily="2" charset="-122"/>
              </a:rPr>
              <a:t>打开人形机器人</a:t>
            </a:r>
            <a:r>
              <a:rPr lang="en-US" altLang="zh-CN" b="1" dirty="0" smtClean="0">
                <a:solidFill>
                  <a:srgbClr val="FF0000"/>
                </a:solidFill>
                <a:latin typeface="华文新魏" panose="02010800040101010101" pitchFamily="2" charset="-122"/>
                <a:ea typeface="华文新魏" panose="02010800040101010101" pitchFamily="2" charset="-122"/>
              </a:rPr>
              <a:t>/</a:t>
            </a:r>
            <a:r>
              <a:rPr lang="zh-CN" altLang="en-US" b="1" dirty="0" smtClean="0">
                <a:solidFill>
                  <a:srgbClr val="FF0000"/>
                </a:solidFill>
                <a:latin typeface="华文新魏" panose="02010800040101010101" pitchFamily="2" charset="-122"/>
                <a:ea typeface="华文新魏" panose="02010800040101010101" pitchFamily="2" charset="-122"/>
              </a:rPr>
              <a:t>多足机器人开关</a:t>
            </a:r>
            <a:r>
              <a:rPr lang="zh-CN" altLang="en-US" dirty="0" smtClean="0">
                <a:latin typeface="华文新魏" panose="02010800040101010101" pitchFamily="2" charset="-122"/>
                <a:ea typeface="华文新魏" panose="02010800040101010101" pitchFamily="2" charset="-122"/>
              </a:rPr>
              <a:t>，开关位置如图所示，打开后数码管会显示目前电池电压，电池为</a:t>
            </a:r>
            <a:r>
              <a:rPr lang="en-US" altLang="zh-CN" dirty="0" smtClean="0">
                <a:latin typeface="华文新魏" panose="02010800040101010101" pitchFamily="2" charset="-122"/>
                <a:ea typeface="华文新魏" panose="02010800040101010101" pitchFamily="2" charset="-122"/>
              </a:rPr>
              <a:t>11.4v</a:t>
            </a:r>
            <a:r>
              <a:rPr lang="zh-CN" altLang="en-US" dirty="0" smtClean="0">
                <a:latin typeface="华文新魏" panose="02010800040101010101" pitchFamily="2" charset="-122"/>
                <a:ea typeface="华文新魏" panose="02010800040101010101" pitchFamily="2" charset="-122"/>
              </a:rPr>
              <a:t>电池，如果</a:t>
            </a:r>
            <a:r>
              <a:rPr lang="zh-CN" altLang="en-US" b="1" dirty="0" smtClean="0">
                <a:solidFill>
                  <a:srgbClr val="FF0000"/>
                </a:solidFill>
                <a:latin typeface="华文新魏" panose="02010800040101010101" pitchFamily="2" charset="-122"/>
                <a:ea typeface="华文新魏" panose="02010800040101010101" pitchFamily="2" charset="-122"/>
              </a:rPr>
              <a:t>显示数字在</a:t>
            </a:r>
            <a:r>
              <a:rPr lang="en-US" altLang="zh-CN" b="1" dirty="0" smtClean="0">
                <a:solidFill>
                  <a:srgbClr val="FF0000"/>
                </a:solidFill>
                <a:latin typeface="华文新魏" panose="02010800040101010101" pitchFamily="2" charset="-122"/>
                <a:ea typeface="华文新魏" panose="02010800040101010101" pitchFamily="2" charset="-122"/>
              </a:rPr>
              <a:t>10v</a:t>
            </a:r>
            <a:r>
              <a:rPr lang="zh-CN" altLang="en-US" b="1" dirty="0" smtClean="0">
                <a:solidFill>
                  <a:srgbClr val="FF0000"/>
                </a:solidFill>
                <a:latin typeface="华文新魏" panose="02010800040101010101" pitchFamily="2" charset="-122"/>
                <a:ea typeface="华文新魏" panose="02010800040101010101" pitchFamily="2" charset="-122"/>
              </a:rPr>
              <a:t>以下建议充电</a:t>
            </a:r>
            <a:r>
              <a:rPr lang="zh-CN" altLang="en-US" dirty="0" smtClean="0">
                <a:latin typeface="华文新魏" panose="02010800040101010101" pitchFamily="2" charset="-122"/>
                <a:ea typeface="华文新魏" panose="02010800040101010101" pitchFamily="2" charset="-122"/>
              </a:rPr>
              <a:t>，充电口在开关</a:t>
            </a:r>
            <a:r>
              <a:rPr lang="zh-CN" altLang="en-US" dirty="0" smtClean="0">
                <a:latin typeface="华文新魏" panose="02010800040101010101" pitchFamily="2" charset="-122"/>
                <a:ea typeface="华文新魏" panose="02010800040101010101" pitchFamily="2" charset="-122"/>
              </a:rPr>
              <a:t>左侧。</a:t>
            </a:r>
            <a:endParaRPr lang="zh-CN" altLang="en-US" dirty="0" smtClean="0">
              <a:latin typeface="华文新魏" panose="02010800040101010101" pitchFamily="2" charset="-122"/>
              <a:ea typeface="华文新魏" panose="02010800040101010101" pitchFamily="2" charset="-122"/>
            </a:endParaRPr>
          </a:p>
        </p:txBody>
      </p:sp>
      <p:pic>
        <p:nvPicPr>
          <p:cNvPr id="14" name="图片 13"/>
          <p:cNvPicPr>
            <a:picLocks noChangeAspect="1"/>
          </p:cNvPicPr>
          <p:nvPr/>
        </p:nvPicPr>
        <p:blipFill>
          <a:blip r:embed="rId2"/>
          <a:srcRect/>
          <a:stretch>
            <a:fillRect/>
          </a:stretch>
        </p:blipFill>
        <p:spPr bwMode="auto">
          <a:xfrm>
            <a:off x="10266483" y="114945"/>
            <a:ext cx="1816611" cy="915833"/>
          </a:xfrm>
          <a:prstGeom prst="rect">
            <a:avLst/>
          </a:prstGeom>
          <a:noFill/>
          <a:ln w="9525">
            <a:noFill/>
            <a:miter lim="800000"/>
            <a:headEnd/>
            <a:tailEnd/>
          </a:ln>
        </p:spPr>
      </p:pic>
      <p:pic>
        <p:nvPicPr>
          <p:cNvPr id="3" name="图片 2" descr="C:/Users/admin/AppData/Local/Temp/picturecompress_20210410152632/output_1.pngoutput_1"/>
          <p:cNvPicPr>
            <a:picLocks noChangeAspect="1"/>
          </p:cNvPicPr>
          <p:nvPr/>
        </p:nvPicPr>
        <p:blipFill>
          <a:blip r:embed="rId3"/>
          <a:stretch>
            <a:fillRect/>
          </a:stretch>
        </p:blipFill>
        <p:spPr>
          <a:xfrm>
            <a:off x="4220845" y="2651125"/>
            <a:ext cx="3636645" cy="2727960"/>
          </a:xfrm>
          <a:prstGeom prst="rect">
            <a:avLst/>
          </a:prstGeom>
        </p:spPr>
      </p:pic>
      <p:sp>
        <p:nvSpPr>
          <p:cNvPr id="5" name="矩形 4"/>
          <p:cNvSpPr/>
          <p:nvPr/>
        </p:nvSpPr>
        <p:spPr>
          <a:xfrm>
            <a:off x="5434330" y="3617595"/>
            <a:ext cx="699135" cy="536575"/>
          </a:xfrm>
          <a:prstGeom prst="rect">
            <a:avLst/>
          </a:prstGeom>
          <a:noFill/>
          <a:ln w="38100">
            <a:solidFill>
              <a:srgbClr val="FF000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6" name="矩形 5"/>
          <p:cNvSpPr/>
          <p:nvPr/>
        </p:nvSpPr>
        <p:spPr>
          <a:xfrm>
            <a:off x="5070475" y="3595370"/>
            <a:ext cx="302260" cy="374650"/>
          </a:xfrm>
          <a:prstGeom prst="rect">
            <a:avLst/>
          </a:prstGeom>
          <a:noFill/>
          <a:ln w="38100">
            <a:solidFill>
              <a:schemeClr val="accent2">
                <a:lumMod val="60000"/>
                <a:lumOff val="40000"/>
              </a:schemeClr>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9" name="文本框 8"/>
          <p:cNvSpPr txBox="1"/>
          <p:nvPr/>
        </p:nvSpPr>
        <p:spPr>
          <a:xfrm>
            <a:off x="5372735" y="5632450"/>
            <a:ext cx="1447165" cy="368300"/>
          </a:xfrm>
          <a:prstGeom prst="rect">
            <a:avLst/>
          </a:prstGeom>
          <a:noFill/>
        </p:spPr>
        <p:txBody>
          <a:bodyPr wrap="square" rtlCol="0">
            <a:spAutoFit/>
          </a:bodyPr>
          <a:p>
            <a:r>
              <a:rPr lang="zh-CN" altLang="en-US"/>
              <a:t>人形</a:t>
            </a:r>
            <a:r>
              <a:rPr lang="zh-CN" altLang="en-US"/>
              <a:t>机器人</a:t>
            </a:r>
            <a:endParaRPr lang="zh-CN" altLang="en-US"/>
          </a:p>
        </p:txBody>
      </p:sp>
      <p:sp>
        <p:nvSpPr>
          <p:cNvPr id="13" name="竖卷形 12"/>
          <p:cNvSpPr/>
          <p:nvPr/>
        </p:nvSpPr>
        <p:spPr>
          <a:xfrm>
            <a:off x="153035" y="214630"/>
            <a:ext cx="3619500" cy="472440"/>
          </a:xfrm>
          <a:prstGeom prst="verticalScroll">
            <a:avLst/>
          </a:prstGeom>
        </p:spPr>
        <p:style>
          <a:lnRef idx="2">
            <a:schemeClr val="accent5"/>
          </a:lnRef>
          <a:fillRef idx="1">
            <a:schemeClr val="lt1"/>
          </a:fillRef>
          <a:effectRef idx="0">
            <a:schemeClr val="accent5"/>
          </a:effectRef>
          <a:fontRef idx="minor">
            <a:schemeClr val="dk1"/>
          </a:fontRef>
        </p:style>
        <p:txBody>
          <a:bodyPr rtlCol="0" anchor="ctr"/>
          <a:p>
            <a:pPr algn="l"/>
            <a:r>
              <a:rPr lang="zh-CN" altLang="en-US" sz="2000">
                <a:gradFill>
                  <a:gsLst>
                    <a:gs pos="0">
                      <a:srgbClr val="65FDF0"/>
                    </a:gs>
                    <a:gs pos="100000">
                      <a:srgbClr val="257FAB"/>
                    </a:gs>
                    <a:gs pos="64000">
                      <a:srgbClr val="44BCCD"/>
                    </a:gs>
                  </a:gsLst>
                  <a:lin scaled="1"/>
                </a:gradFill>
                <a:latin typeface="华文琥珀" panose="02010800040101010101" charset="-122"/>
                <a:ea typeface="华文琥珀" panose="02010800040101010101" charset="-122"/>
              </a:rPr>
              <a:t>调试初始</a:t>
            </a:r>
            <a:r>
              <a:rPr lang="en-US" altLang="zh-CN" sz="2000">
                <a:gradFill>
                  <a:gsLst>
                    <a:gs pos="0">
                      <a:srgbClr val="65FDF0"/>
                    </a:gs>
                    <a:gs pos="100000">
                      <a:srgbClr val="257FAB"/>
                    </a:gs>
                    <a:gs pos="64000">
                      <a:srgbClr val="44BCCD"/>
                    </a:gs>
                  </a:gsLst>
                  <a:lin scaled="1"/>
                </a:gradFill>
                <a:latin typeface="华文琥珀" panose="02010800040101010101" charset="-122"/>
                <a:ea typeface="华文琥珀" panose="02010800040101010101" charset="-122"/>
              </a:rPr>
              <a:t>-</a:t>
            </a:r>
            <a:r>
              <a:rPr lang="zh-CN" altLang="en-US" sz="2000">
                <a:gradFill>
                  <a:gsLst>
                    <a:gs pos="0">
                      <a:srgbClr val="65FDF0"/>
                    </a:gs>
                    <a:gs pos="100000">
                      <a:srgbClr val="257FAB"/>
                    </a:gs>
                    <a:gs pos="64000">
                      <a:srgbClr val="44BCCD"/>
                    </a:gs>
                  </a:gsLst>
                  <a:lin scaled="1"/>
                </a:gradFill>
                <a:latin typeface="华文琥珀" panose="02010800040101010101" charset="-122"/>
                <a:ea typeface="华文琥珀" panose="02010800040101010101" charset="-122"/>
              </a:rPr>
              <a:t>连接人形机器人</a:t>
            </a:r>
            <a:r>
              <a:rPr lang="en-US" altLang="zh-CN" sz="2000">
                <a:gradFill>
                  <a:gsLst>
                    <a:gs pos="0">
                      <a:srgbClr val="65FDF0"/>
                    </a:gs>
                    <a:gs pos="100000">
                      <a:srgbClr val="257FAB"/>
                    </a:gs>
                    <a:gs pos="64000">
                      <a:srgbClr val="44BCCD"/>
                    </a:gs>
                  </a:gsLst>
                  <a:lin scaled="1"/>
                </a:gradFill>
                <a:latin typeface="华文琥珀" panose="02010800040101010101" charset="-122"/>
                <a:ea typeface="华文琥珀" panose="02010800040101010101" charset="-122"/>
              </a:rPr>
              <a:t>AP</a:t>
            </a:r>
            <a:endParaRPr lang="en-US" altLang="zh-CN" sz="2000">
              <a:gradFill>
                <a:gsLst>
                  <a:gs pos="0">
                    <a:srgbClr val="65FDF0"/>
                  </a:gs>
                  <a:gs pos="100000">
                    <a:srgbClr val="257FAB"/>
                  </a:gs>
                  <a:gs pos="64000">
                    <a:srgbClr val="44BCCD"/>
                  </a:gs>
                </a:gsLst>
                <a:lin scaled="1"/>
              </a:gradFill>
              <a:latin typeface="华文琥珀" panose="02010800040101010101" charset="-122"/>
              <a:ea typeface="华文琥珀" panose="02010800040101010101"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1678305" y="1530350"/>
            <a:ext cx="9668510" cy="5212080"/>
          </a:xfrm>
          <a:prstGeom prst="rect">
            <a:avLst/>
          </a:prstGeom>
        </p:spPr>
      </p:pic>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489" y="2680356"/>
            <a:ext cx="1172094" cy="1496766"/>
          </a:xfrm>
          <a:prstGeom prst="rect">
            <a:avLst/>
          </a:prstGeom>
        </p:spPr>
      </p:pic>
      <p:pic>
        <p:nvPicPr>
          <p:cNvPr id="22" name="图片 21"/>
          <p:cNvPicPr>
            <a:picLocks noChangeAspect="1"/>
          </p:cNvPicPr>
          <p:nvPr/>
        </p:nvPicPr>
        <p:blipFill>
          <a:blip r:embed="rId3"/>
          <a:srcRect/>
          <a:stretch>
            <a:fillRect/>
          </a:stretch>
        </p:blipFill>
        <p:spPr bwMode="auto">
          <a:xfrm>
            <a:off x="10266483" y="114945"/>
            <a:ext cx="1816611" cy="915833"/>
          </a:xfrm>
          <a:prstGeom prst="rect">
            <a:avLst/>
          </a:prstGeom>
          <a:noFill/>
          <a:ln w="9525">
            <a:noFill/>
            <a:miter lim="800000"/>
            <a:headEnd/>
            <a:tailEnd/>
          </a:ln>
        </p:spPr>
      </p:pic>
      <p:sp>
        <p:nvSpPr>
          <p:cNvPr id="14" name="五边形 13"/>
          <p:cNvSpPr/>
          <p:nvPr/>
        </p:nvSpPr>
        <p:spPr>
          <a:xfrm>
            <a:off x="91440" y="73380"/>
            <a:ext cx="2527069" cy="541760"/>
          </a:xfrm>
          <a:prstGeom prst="homePlate">
            <a:avLst/>
          </a:prstGeom>
          <a:solidFill>
            <a:schemeClr val="accent2">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燕尾形 14"/>
          <p:cNvSpPr/>
          <p:nvPr/>
        </p:nvSpPr>
        <p:spPr>
          <a:xfrm>
            <a:off x="2547850" y="94162"/>
            <a:ext cx="324197" cy="520978"/>
          </a:xfrm>
          <a:prstGeom prst="chevron">
            <a:avLst>
              <a:gd name="adj" fmla="val 65385"/>
            </a:avLst>
          </a:prstGeom>
          <a:solidFill>
            <a:schemeClr val="accent2">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矩形 15"/>
          <p:cNvSpPr/>
          <p:nvPr/>
        </p:nvSpPr>
        <p:spPr>
          <a:xfrm>
            <a:off x="0" y="123818"/>
            <a:ext cx="2618509" cy="461665"/>
          </a:xfrm>
          <a:prstGeom prst="rect">
            <a:avLst/>
          </a:prstGeom>
        </p:spPr>
        <p:txBody>
          <a:bodyPr wrap="square">
            <a:spAutoFit/>
          </a:bodyPr>
          <a:lstStyle/>
          <a:p>
            <a:pPr algn="ctr"/>
            <a:r>
              <a:rPr lang="en-US" altLang="zh-CN" sz="2400" dirty="0" err="1" smtClean="0">
                <a:solidFill>
                  <a:schemeClr val="accent1">
                    <a:lumMod val="50000"/>
                  </a:schemeClr>
                </a:solidFill>
                <a:latin typeface="华文琥珀" panose="02010800040101010101" charset="-122"/>
                <a:ea typeface="华文琥珀" panose="02010800040101010101" charset="-122"/>
              </a:rPr>
              <a:t>xDingAI</a:t>
            </a:r>
            <a:r>
              <a:rPr lang="en-US" altLang="zh-CN" sz="2400" dirty="0" smtClean="0">
                <a:solidFill>
                  <a:schemeClr val="accent1">
                    <a:lumMod val="50000"/>
                  </a:schemeClr>
                </a:solidFill>
                <a:latin typeface="华文琥珀" panose="02010800040101010101" charset="-122"/>
                <a:ea typeface="华文琥珀" panose="02010800040101010101" charset="-122"/>
              </a:rPr>
              <a:t>-Robot</a:t>
            </a:r>
            <a:endParaRPr lang="zh-CN" altLang="en-US" sz="2400" dirty="0">
              <a:solidFill>
                <a:schemeClr val="accent1">
                  <a:lumMod val="50000"/>
                </a:schemeClr>
              </a:solidFill>
              <a:latin typeface="华文琥珀" panose="02010800040101010101" charset="-122"/>
              <a:ea typeface="华文琥珀" panose="02010800040101010101" charset="-122"/>
            </a:endParaRPr>
          </a:p>
        </p:txBody>
      </p:sp>
      <p:sp>
        <p:nvSpPr>
          <p:cNvPr id="17" name="文本框 16"/>
          <p:cNvSpPr txBox="1"/>
          <p:nvPr/>
        </p:nvSpPr>
        <p:spPr>
          <a:xfrm>
            <a:off x="91440" y="694690"/>
            <a:ext cx="3511550" cy="368300"/>
          </a:xfrm>
          <a:prstGeom prst="rect">
            <a:avLst/>
          </a:prstGeom>
          <a:noFill/>
          <a:ln>
            <a:solidFill>
              <a:srgbClr val="FFC000"/>
            </a:solidFill>
          </a:ln>
        </p:spPr>
        <p:txBody>
          <a:bodyPr wrap="square" rtlCol="0">
            <a:spAutoFit/>
          </a:bodyPr>
          <a:lstStyle/>
          <a:p>
            <a:r>
              <a:rPr lang="zh-CN" altLang="en-US" b="1" dirty="0" smtClean="0">
                <a:solidFill>
                  <a:schemeClr val="accent5">
                    <a:lumMod val="75000"/>
                  </a:schemeClr>
                </a:solidFill>
                <a:latin typeface="华文新魏" panose="02010800040101010101" pitchFamily="2" charset="-122"/>
                <a:ea typeface="华文新魏" panose="02010800040101010101" pitchFamily="2" charset="-122"/>
              </a:rPr>
              <a:t>添加人形机器人</a:t>
            </a:r>
            <a:r>
              <a:rPr lang="en-US" altLang="zh-CN" b="1" dirty="0" smtClean="0">
                <a:solidFill>
                  <a:schemeClr val="accent5">
                    <a:lumMod val="75000"/>
                  </a:schemeClr>
                </a:solidFill>
                <a:latin typeface="华文新魏" panose="02010800040101010101" pitchFamily="2" charset="-122"/>
                <a:ea typeface="华文新魏" panose="02010800040101010101" pitchFamily="2" charset="-122"/>
              </a:rPr>
              <a:t>/</a:t>
            </a:r>
            <a:r>
              <a:rPr lang="zh-CN" altLang="en-US" b="1" dirty="0" smtClean="0">
                <a:solidFill>
                  <a:schemeClr val="accent5">
                    <a:lumMod val="75000"/>
                  </a:schemeClr>
                </a:solidFill>
                <a:latin typeface="华文新魏" panose="02010800040101010101" pitchFamily="2" charset="-122"/>
                <a:ea typeface="华文新魏" panose="02010800040101010101" pitchFamily="2" charset="-122"/>
              </a:rPr>
              <a:t>多足</a:t>
            </a:r>
            <a:r>
              <a:rPr lang="zh-CN" altLang="en-US" b="1" dirty="0" smtClean="0">
                <a:solidFill>
                  <a:schemeClr val="accent5">
                    <a:lumMod val="75000"/>
                  </a:schemeClr>
                </a:solidFill>
                <a:latin typeface="华文新魏" panose="02010800040101010101" pitchFamily="2" charset="-122"/>
                <a:ea typeface="华文新魏" panose="02010800040101010101" pitchFamily="2" charset="-122"/>
              </a:rPr>
              <a:t>机器人扩展</a:t>
            </a:r>
            <a:endParaRPr lang="zh-CN" altLang="en-US" b="1" dirty="0">
              <a:solidFill>
                <a:schemeClr val="accent5">
                  <a:lumMod val="75000"/>
                </a:schemeClr>
              </a:solidFill>
              <a:latin typeface="华文新魏" panose="02010800040101010101" pitchFamily="2" charset="-122"/>
              <a:ea typeface="华文新魏" panose="02010800040101010101" pitchFamily="2" charset="-122"/>
            </a:endParaRPr>
          </a:p>
        </p:txBody>
      </p:sp>
      <p:sp>
        <p:nvSpPr>
          <p:cNvPr id="2" name="文本框 1"/>
          <p:cNvSpPr txBox="1"/>
          <p:nvPr/>
        </p:nvSpPr>
        <p:spPr>
          <a:xfrm>
            <a:off x="4700186" y="388191"/>
            <a:ext cx="3108294" cy="368300"/>
          </a:xfrm>
          <a:prstGeom prst="rect">
            <a:avLst/>
          </a:prstGeom>
          <a:noFill/>
        </p:spPr>
        <p:txBody>
          <a:bodyPr wrap="square" rtlCol="0">
            <a:spAutoFit/>
          </a:bodyPr>
          <a:lstStyle/>
          <a:p>
            <a:r>
              <a:rPr lang="zh-CN" altLang="en-US" b="1" dirty="0" smtClean="0">
                <a:solidFill>
                  <a:srgbClr val="FF0000"/>
                </a:solidFill>
                <a:latin typeface="华文新魏" panose="02010800040101010101" pitchFamily="2" charset="-122"/>
                <a:ea typeface="华文新魏" panose="02010800040101010101" pitchFamily="2" charset="-122"/>
              </a:rPr>
              <a:t>版权所有 未经授权不得商用</a:t>
            </a:r>
            <a:endParaRPr lang="zh-CN" altLang="en-US" b="1" dirty="0">
              <a:solidFill>
                <a:srgbClr val="FF0000"/>
              </a:solidFill>
              <a:latin typeface="华文新魏" panose="02010800040101010101" pitchFamily="2" charset="-122"/>
              <a:ea typeface="华文新魏" panose="02010800040101010101" pitchFamily="2" charset="-122"/>
            </a:endParaRPr>
          </a:p>
        </p:txBody>
      </p:sp>
      <p:sp>
        <p:nvSpPr>
          <p:cNvPr id="4" name="文本框 3"/>
          <p:cNvSpPr txBox="1"/>
          <p:nvPr/>
        </p:nvSpPr>
        <p:spPr>
          <a:xfrm>
            <a:off x="2317115" y="1162050"/>
            <a:ext cx="6210300" cy="368300"/>
          </a:xfrm>
          <a:prstGeom prst="rect">
            <a:avLst/>
          </a:prstGeom>
          <a:noFill/>
        </p:spPr>
        <p:txBody>
          <a:bodyPr wrap="square" rtlCol="0">
            <a:spAutoFit/>
          </a:bodyPr>
          <a:p>
            <a:r>
              <a:rPr lang="zh-CN" altLang="en-US">
                <a:latin typeface="华文新魏" panose="02010800040101010101" pitchFamily="2" charset="-122"/>
                <a:ea typeface="华文新魏" panose="02010800040101010101" pitchFamily="2" charset="-122"/>
                <a:cs typeface="华文新魏" panose="02010800040101010101" pitchFamily="2" charset="-122"/>
              </a:rPr>
              <a:t>左下角</a:t>
            </a:r>
            <a:r>
              <a:rPr lang="en-US" altLang="zh-CN">
                <a:latin typeface="华文新魏" panose="02010800040101010101" pitchFamily="2" charset="-122"/>
                <a:ea typeface="华文新魏" panose="02010800040101010101" pitchFamily="2" charset="-122"/>
                <a:cs typeface="华文新魏" panose="02010800040101010101" pitchFamily="2" charset="-122"/>
              </a:rPr>
              <a:t>“</a:t>
            </a:r>
            <a:r>
              <a:rPr lang="zh-CN" altLang="en-US">
                <a:latin typeface="华文新魏" panose="02010800040101010101" pitchFamily="2" charset="-122"/>
                <a:ea typeface="华文新魏" panose="02010800040101010101" pitchFamily="2" charset="-122"/>
                <a:cs typeface="华文新魏" panose="02010800040101010101" pitchFamily="2" charset="-122"/>
              </a:rPr>
              <a:t>扩展中心</a:t>
            </a:r>
            <a:r>
              <a:rPr lang="en-US" altLang="zh-CN">
                <a:latin typeface="华文新魏" panose="02010800040101010101" pitchFamily="2" charset="-122"/>
                <a:ea typeface="华文新魏" panose="02010800040101010101" pitchFamily="2" charset="-122"/>
                <a:cs typeface="华文新魏" panose="02010800040101010101" pitchFamily="2" charset="-122"/>
              </a:rPr>
              <a:t>”</a:t>
            </a:r>
            <a:r>
              <a:rPr lang="zh-CN" altLang="en-US">
                <a:latin typeface="华文新魏" panose="02010800040101010101" pitchFamily="2" charset="-122"/>
                <a:ea typeface="华文新魏" panose="02010800040101010101" pitchFamily="2" charset="-122"/>
                <a:cs typeface="华文新魏" panose="02010800040101010101" pitchFamily="2" charset="-122"/>
              </a:rPr>
              <a:t>添加对应龙珠争霸扩展</a:t>
            </a:r>
            <a:endParaRPr lang="zh-CN" altLang="en-US">
              <a:latin typeface="华文新魏" panose="02010800040101010101" pitchFamily="2" charset="-122"/>
              <a:ea typeface="华文新魏" panose="02010800040101010101" pitchFamily="2" charset="-122"/>
              <a:cs typeface="华文新魏" panose="02010800040101010101" pitchFamily="2" charset="-122"/>
            </a:endParaRPr>
          </a:p>
        </p:txBody>
      </p:sp>
      <p:pic>
        <p:nvPicPr>
          <p:cNvPr id="9" name="图片 8"/>
          <p:cNvPicPr>
            <a:picLocks noChangeAspect="1"/>
          </p:cNvPicPr>
          <p:nvPr/>
        </p:nvPicPr>
        <p:blipFill>
          <a:blip r:embed="rId4"/>
          <a:stretch>
            <a:fillRect/>
          </a:stretch>
        </p:blipFill>
        <p:spPr>
          <a:xfrm>
            <a:off x="7166610" y="2916555"/>
            <a:ext cx="3495675" cy="1524000"/>
          </a:xfrm>
          <a:prstGeom prst="rect">
            <a:avLst/>
          </a:prstGeom>
        </p:spPr>
      </p:pic>
      <p:pic>
        <p:nvPicPr>
          <p:cNvPr id="5" name="图片 4"/>
          <p:cNvPicPr>
            <a:picLocks noChangeAspect="1"/>
          </p:cNvPicPr>
          <p:nvPr/>
        </p:nvPicPr>
        <p:blipFill>
          <a:blip r:embed="rId5"/>
          <a:stretch>
            <a:fillRect/>
          </a:stretch>
        </p:blipFill>
        <p:spPr>
          <a:xfrm>
            <a:off x="4139565" y="2680335"/>
            <a:ext cx="2565400" cy="199644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41" y="2939436"/>
            <a:ext cx="1172094" cy="1496766"/>
          </a:xfrm>
          <a:prstGeom prst="rect">
            <a:avLst/>
          </a:prstGeom>
        </p:spPr>
      </p:pic>
      <p:pic>
        <p:nvPicPr>
          <p:cNvPr id="22" name="图片 21"/>
          <p:cNvPicPr>
            <a:picLocks noChangeAspect="1"/>
          </p:cNvPicPr>
          <p:nvPr/>
        </p:nvPicPr>
        <p:blipFill>
          <a:blip r:embed="rId2"/>
          <a:srcRect/>
          <a:stretch>
            <a:fillRect/>
          </a:stretch>
        </p:blipFill>
        <p:spPr bwMode="auto">
          <a:xfrm>
            <a:off x="10266483" y="114945"/>
            <a:ext cx="1816611" cy="915833"/>
          </a:xfrm>
          <a:prstGeom prst="rect">
            <a:avLst/>
          </a:prstGeom>
          <a:noFill/>
          <a:ln w="9525">
            <a:noFill/>
            <a:miter lim="800000"/>
            <a:headEnd/>
            <a:tailEnd/>
          </a:ln>
        </p:spPr>
      </p:pic>
      <p:sp>
        <p:nvSpPr>
          <p:cNvPr id="14" name="五边形 13"/>
          <p:cNvSpPr/>
          <p:nvPr/>
        </p:nvSpPr>
        <p:spPr>
          <a:xfrm>
            <a:off x="91440" y="73380"/>
            <a:ext cx="2527069" cy="541760"/>
          </a:xfrm>
          <a:prstGeom prst="homePlate">
            <a:avLst/>
          </a:prstGeom>
          <a:solidFill>
            <a:schemeClr val="accent2">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燕尾形 14"/>
          <p:cNvSpPr/>
          <p:nvPr/>
        </p:nvSpPr>
        <p:spPr>
          <a:xfrm>
            <a:off x="2547850" y="94162"/>
            <a:ext cx="324197" cy="520978"/>
          </a:xfrm>
          <a:prstGeom prst="chevron">
            <a:avLst>
              <a:gd name="adj" fmla="val 65385"/>
            </a:avLst>
          </a:prstGeom>
          <a:solidFill>
            <a:schemeClr val="accent2">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矩形 15"/>
          <p:cNvSpPr/>
          <p:nvPr/>
        </p:nvSpPr>
        <p:spPr>
          <a:xfrm>
            <a:off x="0" y="123818"/>
            <a:ext cx="2618509" cy="461665"/>
          </a:xfrm>
          <a:prstGeom prst="rect">
            <a:avLst/>
          </a:prstGeom>
        </p:spPr>
        <p:txBody>
          <a:bodyPr wrap="square">
            <a:spAutoFit/>
          </a:bodyPr>
          <a:lstStyle/>
          <a:p>
            <a:pPr algn="ctr"/>
            <a:r>
              <a:rPr lang="en-US" altLang="zh-CN" sz="2400" dirty="0" err="1" smtClean="0">
                <a:solidFill>
                  <a:schemeClr val="accent1">
                    <a:lumMod val="50000"/>
                  </a:schemeClr>
                </a:solidFill>
                <a:latin typeface="华文琥珀" panose="02010800040101010101" charset="-122"/>
                <a:ea typeface="华文琥珀" panose="02010800040101010101" charset="-122"/>
              </a:rPr>
              <a:t>xDingAI</a:t>
            </a:r>
            <a:r>
              <a:rPr lang="en-US" altLang="zh-CN" sz="2400" dirty="0" smtClean="0">
                <a:solidFill>
                  <a:schemeClr val="accent1">
                    <a:lumMod val="50000"/>
                  </a:schemeClr>
                </a:solidFill>
                <a:latin typeface="华文琥珀" panose="02010800040101010101" charset="-122"/>
                <a:ea typeface="华文琥珀" panose="02010800040101010101" charset="-122"/>
              </a:rPr>
              <a:t>-Robot</a:t>
            </a:r>
            <a:endParaRPr lang="zh-CN" altLang="en-US" sz="2400" dirty="0">
              <a:solidFill>
                <a:schemeClr val="accent1">
                  <a:lumMod val="50000"/>
                </a:schemeClr>
              </a:solidFill>
              <a:latin typeface="华文琥珀" panose="02010800040101010101" charset="-122"/>
              <a:ea typeface="华文琥珀" panose="02010800040101010101" charset="-122"/>
            </a:endParaRPr>
          </a:p>
        </p:txBody>
      </p:sp>
      <p:sp>
        <p:nvSpPr>
          <p:cNvPr id="17" name="文本框 16"/>
          <p:cNvSpPr txBox="1"/>
          <p:nvPr/>
        </p:nvSpPr>
        <p:spPr>
          <a:xfrm>
            <a:off x="91440" y="694690"/>
            <a:ext cx="1153160" cy="368300"/>
          </a:xfrm>
          <a:prstGeom prst="rect">
            <a:avLst/>
          </a:prstGeom>
          <a:noFill/>
          <a:ln>
            <a:solidFill>
              <a:srgbClr val="FFC000"/>
            </a:solidFill>
          </a:ln>
        </p:spPr>
        <p:txBody>
          <a:bodyPr wrap="square" rtlCol="0">
            <a:spAutoFit/>
          </a:bodyPr>
          <a:lstStyle/>
          <a:p>
            <a:r>
              <a:rPr lang="zh-CN" altLang="en-US" b="1" dirty="0">
                <a:solidFill>
                  <a:schemeClr val="accent5">
                    <a:lumMod val="75000"/>
                  </a:schemeClr>
                </a:solidFill>
                <a:latin typeface="华文新魏" panose="02010800040101010101" pitchFamily="2" charset="-122"/>
                <a:ea typeface="华文新魏" panose="02010800040101010101" pitchFamily="2" charset="-122"/>
              </a:rPr>
              <a:t>界面</a:t>
            </a:r>
            <a:r>
              <a:rPr lang="zh-CN" altLang="en-US" b="1" dirty="0">
                <a:solidFill>
                  <a:schemeClr val="accent5">
                    <a:lumMod val="75000"/>
                  </a:schemeClr>
                </a:solidFill>
                <a:latin typeface="华文新魏" panose="02010800040101010101" pitchFamily="2" charset="-122"/>
                <a:ea typeface="华文新魏" panose="02010800040101010101" pitchFamily="2" charset="-122"/>
              </a:rPr>
              <a:t>展示</a:t>
            </a:r>
            <a:endParaRPr lang="zh-CN" altLang="en-US" b="1" dirty="0">
              <a:solidFill>
                <a:schemeClr val="accent5">
                  <a:lumMod val="75000"/>
                </a:schemeClr>
              </a:solidFill>
              <a:latin typeface="华文新魏" panose="02010800040101010101" pitchFamily="2" charset="-122"/>
              <a:ea typeface="华文新魏" panose="02010800040101010101" pitchFamily="2" charset="-122"/>
            </a:endParaRPr>
          </a:p>
        </p:txBody>
      </p:sp>
      <p:sp>
        <p:nvSpPr>
          <p:cNvPr id="2" name="文本框 1"/>
          <p:cNvSpPr txBox="1"/>
          <p:nvPr/>
        </p:nvSpPr>
        <p:spPr>
          <a:xfrm>
            <a:off x="4700186" y="388191"/>
            <a:ext cx="3108294" cy="368300"/>
          </a:xfrm>
          <a:prstGeom prst="rect">
            <a:avLst/>
          </a:prstGeom>
          <a:noFill/>
        </p:spPr>
        <p:txBody>
          <a:bodyPr wrap="square" rtlCol="0">
            <a:spAutoFit/>
          </a:bodyPr>
          <a:lstStyle/>
          <a:p>
            <a:r>
              <a:rPr lang="zh-CN" altLang="en-US" b="1" dirty="0" smtClean="0">
                <a:solidFill>
                  <a:srgbClr val="FF0000"/>
                </a:solidFill>
                <a:latin typeface="华文新魏" panose="02010800040101010101" pitchFamily="2" charset="-122"/>
                <a:ea typeface="华文新魏" panose="02010800040101010101" pitchFamily="2" charset="-122"/>
              </a:rPr>
              <a:t>版权所有 未经授权不得商用</a:t>
            </a:r>
            <a:endParaRPr lang="zh-CN" altLang="en-US" b="1" dirty="0">
              <a:solidFill>
                <a:srgbClr val="FF0000"/>
              </a:solidFill>
              <a:latin typeface="华文新魏" panose="02010800040101010101" pitchFamily="2" charset="-122"/>
              <a:ea typeface="华文新魏" panose="02010800040101010101" pitchFamily="2" charset="-122"/>
            </a:endParaRPr>
          </a:p>
        </p:txBody>
      </p:sp>
      <p:pic>
        <p:nvPicPr>
          <p:cNvPr id="4" name="图片 3"/>
          <p:cNvPicPr>
            <a:picLocks noChangeAspect="1"/>
          </p:cNvPicPr>
          <p:nvPr/>
        </p:nvPicPr>
        <p:blipFill>
          <a:blip r:embed="rId3"/>
          <a:stretch>
            <a:fillRect/>
          </a:stretch>
        </p:blipFill>
        <p:spPr>
          <a:xfrm>
            <a:off x="1171575" y="1128395"/>
            <a:ext cx="10061575" cy="5523865"/>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5470525" y="1030605"/>
            <a:ext cx="4796155" cy="2292350"/>
          </a:xfrm>
          <a:prstGeom prst="rect">
            <a:avLst/>
          </a:prstGeom>
        </p:spPr>
      </p:pic>
      <p:sp>
        <p:nvSpPr>
          <p:cNvPr id="4" name="竖卷形 3"/>
          <p:cNvSpPr/>
          <p:nvPr/>
        </p:nvSpPr>
        <p:spPr>
          <a:xfrm>
            <a:off x="153035" y="214630"/>
            <a:ext cx="1542415" cy="472440"/>
          </a:xfrm>
          <a:prstGeom prst="verticalScroll">
            <a:avLst/>
          </a:prstGeom>
        </p:spPr>
        <p:style>
          <a:lnRef idx="2">
            <a:schemeClr val="accent5"/>
          </a:lnRef>
          <a:fillRef idx="1">
            <a:schemeClr val="lt1"/>
          </a:fillRef>
          <a:effectRef idx="0">
            <a:schemeClr val="accent5"/>
          </a:effectRef>
          <a:fontRef idx="minor">
            <a:schemeClr val="dk1"/>
          </a:fontRef>
        </p:style>
        <p:txBody>
          <a:bodyPr rtlCol="0" anchor="ctr"/>
          <a:p>
            <a:pPr algn="l"/>
            <a:r>
              <a:rPr lang="zh-CN" altLang="en-US" sz="2400">
                <a:gradFill>
                  <a:gsLst>
                    <a:gs pos="0">
                      <a:srgbClr val="65FDF0"/>
                    </a:gs>
                    <a:gs pos="100000">
                      <a:srgbClr val="257FAB"/>
                    </a:gs>
                    <a:gs pos="64000">
                      <a:srgbClr val="44BCCD"/>
                    </a:gs>
                  </a:gsLst>
                  <a:lin scaled="1"/>
                </a:gradFill>
                <a:latin typeface="华文琥珀" panose="02010800040101010101" charset="-122"/>
                <a:ea typeface="华文琥珀" panose="02010800040101010101" charset="-122"/>
              </a:rPr>
              <a:t>连接设备</a:t>
            </a:r>
            <a:endParaRPr lang="zh-CN" altLang="en-US" sz="2400">
              <a:gradFill>
                <a:gsLst>
                  <a:gs pos="0">
                    <a:srgbClr val="65FDF0"/>
                  </a:gs>
                  <a:gs pos="100000">
                    <a:srgbClr val="257FAB"/>
                  </a:gs>
                  <a:gs pos="64000">
                    <a:srgbClr val="44BCCD"/>
                  </a:gs>
                </a:gsLst>
                <a:lin scaled="1"/>
              </a:gradFill>
              <a:latin typeface="华文琥珀" panose="02010800040101010101" charset="-122"/>
              <a:ea typeface="华文琥珀" panose="02010800040101010101" charset="-122"/>
            </a:endParaRPr>
          </a:p>
        </p:txBody>
      </p:sp>
      <p:pic>
        <p:nvPicPr>
          <p:cNvPr id="8" name="图片 7"/>
          <p:cNvPicPr>
            <a:picLocks noChangeAspect="1"/>
          </p:cNvPicPr>
          <p:nvPr/>
        </p:nvPicPr>
        <p:blipFill>
          <a:blip r:embed="rId2"/>
          <a:stretch>
            <a:fillRect/>
          </a:stretch>
        </p:blipFill>
        <p:spPr>
          <a:xfrm>
            <a:off x="8107680" y="3823970"/>
            <a:ext cx="3524250" cy="2667000"/>
          </a:xfrm>
          <a:prstGeom prst="rect">
            <a:avLst/>
          </a:prstGeom>
        </p:spPr>
      </p:pic>
      <p:pic>
        <p:nvPicPr>
          <p:cNvPr id="9" name="图片 8"/>
          <p:cNvPicPr>
            <a:picLocks noChangeAspect="1"/>
          </p:cNvPicPr>
          <p:nvPr/>
        </p:nvPicPr>
        <p:blipFill>
          <a:blip r:embed="rId3"/>
          <a:stretch>
            <a:fillRect/>
          </a:stretch>
        </p:blipFill>
        <p:spPr>
          <a:xfrm>
            <a:off x="4939665" y="4369435"/>
            <a:ext cx="3124200" cy="1266825"/>
          </a:xfrm>
          <a:prstGeom prst="rect">
            <a:avLst/>
          </a:prstGeom>
        </p:spPr>
      </p:pic>
      <p:sp>
        <p:nvSpPr>
          <p:cNvPr id="10" name="文本框 9"/>
          <p:cNvSpPr txBox="1"/>
          <p:nvPr/>
        </p:nvSpPr>
        <p:spPr>
          <a:xfrm>
            <a:off x="999490" y="1270635"/>
            <a:ext cx="4140200" cy="2245360"/>
          </a:xfrm>
          <a:prstGeom prst="rect">
            <a:avLst/>
          </a:prstGeom>
          <a:noFill/>
        </p:spPr>
        <p:txBody>
          <a:bodyPr wrap="square" rtlCol="0">
            <a:spAutoFit/>
          </a:bodyPr>
          <a:p>
            <a:r>
              <a:rPr lang="en-US" sz="2000">
                <a:latin typeface="华文新魏" panose="02010800040101010101" pitchFamily="2" charset="-122"/>
                <a:ea typeface="华文新魏" panose="02010800040101010101" pitchFamily="2" charset="-122"/>
                <a:cs typeface="华文新魏" panose="02010800040101010101" pitchFamily="2" charset="-122"/>
              </a:rPr>
              <a:t>1.</a:t>
            </a:r>
            <a:r>
              <a:rPr lang="zh-CN" altLang="en-US" sz="2000">
                <a:latin typeface="华文新魏" panose="02010800040101010101" pitchFamily="2" charset="-122"/>
                <a:ea typeface="华文新魏" panose="02010800040101010101" pitchFamily="2" charset="-122"/>
                <a:cs typeface="华文新魏" panose="02010800040101010101" pitchFamily="2" charset="-122"/>
              </a:rPr>
              <a:t>插上设备加密盘；</a:t>
            </a:r>
            <a:endParaRPr lang="zh-CN" altLang="en-US" sz="2000">
              <a:latin typeface="华文新魏" panose="02010800040101010101" pitchFamily="2" charset="-122"/>
              <a:ea typeface="华文新魏" panose="02010800040101010101" pitchFamily="2" charset="-122"/>
              <a:cs typeface="华文新魏" panose="02010800040101010101" pitchFamily="2" charset="-122"/>
            </a:endParaRPr>
          </a:p>
          <a:p>
            <a:r>
              <a:rPr lang="en-US" altLang="zh-CN" sz="2000">
                <a:latin typeface="华文新魏" panose="02010800040101010101" pitchFamily="2" charset="-122"/>
                <a:ea typeface="华文新魏" panose="02010800040101010101" pitchFamily="2" charset="-122"/>
                <a:cs typeface="华文新魏" panose="02010800040101010101" pitchFamily="2" charset="-122"/>
              </a:rPr>
              <a:t>2.</a:t>
            </a:r>
            <a:r>
              <a:rPr lang="zh-CN" altLang="en-US" sz="2000">
                <a:latin typeface="华文新魏" panose="02010800040101010101" pitchFamily="2" charset="-122"/>
                <a:ea typeface="华文新魏" panose="02010800040101010101" pitchFamily="2" charset="-122"/>
                <a:cs typeface="华文新魏" panose="02010800040101010101" pitchFamily="2" charset="-122"/>
              </a:rPr>
              <a:t>右下角</a:t>
            </a:r>
            <a:r>
              <a:rPr lang="en-US" altLang="zh-CN" sz="2000">
                <a:latin typeface="华文新魏" panose="02010800040101010101" pitchFamily="2" charset="-122"/>
                <a:ea typeface="华文新魏" panose="02010800040101010101" pitchFamily="2" charset="-122"/>
                <a:cs typeface="华文新魏" panose="02010800040101010101" pitchFamily="2" charset="-122"/>
              </a:rPr>
              <a:t>wifi</a:t>
            </a:r>
            <a:r>
              <a:rPr lang="zh-CN" altLang="en-US" sz="2000">
                <a:latin typeface="华文新魏" panose="02010800040101010101" pitchFamily="2" charset="-122"/>
                <a:ea typeface="华文新魏" panose="02010800040101010101" pitchFamily="2" charset="-122"/>
                <a:cs typeface="华文新魏" panose="02010800040101010101" pitchFamily="2" charset="-122"/>
              </a:rPr>
              <a:t>找到对应设备（不从右下角</a:t>
            </a:r>
            <a:r>
              <a:rPr lang="en-US" altLang="zh-CN" sz="2000">
                <a:latin typeface="华文新魏" panose="02010800040101010101" pitchFamily="2" charset="-122"/>
                <a:ea typeface="华文新魏" panose="02010800040101010101" pitchFamily="2" charset="-122"/>
                <a:cs typeface="华文新魏" panose="02010800040101010101" pitchFamily="2" charset="-122"/>
              </a:rPr>
              <a:t>wifi</a:t>
            </a:r>
            <a:r>
              <a:rPr lang="zh-CN" altLang="en-US" sz="2000">
                <a:latin typeface="华文新魏" panose="02010800040101010101" pitchFamily="2" charset="-122"/>
                <a:ea typeface="华文新魏" panose="02010800040101010101" pitchFamily="2" charset="-122"/>
                <a:cs typeface="华文新魏" panose="02010800040101010101" pitchFamily="2" charset="-122"/>
              </a:rPr>
              <a:t>连接中连接）；</a:t>
            </a:r>
            <a:endParaRPr lang="zh-CN" altLang="en-US" sz="2000">
              <a:latin typeface="华文新魏" panose="02010800040101010101" pitchFamily="2" charset="-122"/>
              <a:ea typeface="华文新魏" panose="02010800040101010101" pitchFamily="2" charset="-122"/>
              <a:cs typeface="华文新魏" panose="02010800040101010101" pitchFamily="2" charset="-122"/>
            </a:endParaRPr>
          </a:p>
          <a:p>
            <a:r>
              <a:rPr lang="en-US" altLang="zh-CN" sz="2000">
                <a:latin typeface="华文新魏" panose="02010800040101010101" pitchFamily="2" charset="-122"/>
                <a:ea typeface="华文新魏" panose="02010800040101010101" pitchFamily="2" charset="-122"/>
                <a:cs typeface="华文新魏" panose="02010800040101010101" pitchFamily="2" charset="-122"/>
              </a:rPr>
              <a:t>3.</a:t>
            </a:r>
            <a:r>
              <a:rPr lang="zh-CN" altLang="en-US" sz="2000">
                <a:latin typeface="华文新魏" panose="02010800040101010101" pitchFamily="2" charset="-122"/>
                <a:ea typeface="华文新魏" panose="02010800040101010101" pitchFamily="2" charset="-122"/>
                <a:cs typeface="华文新魏" panose="02010800040101010101" pitchFamily="2" charset="-122"/>
              </a:rPr>
              <a:t>单击软件上的</a:t>
            </a:r>
            <a:r>
              <a:rPr lang="en-US" altLang="zh-CN" sz="2000">
                <a:latin typeface="华文新魏" panose="02010800040101010101" pitchFamily="2" charset="-122"/>
                <a:ea typeface="华文新魏" panose="02010800040101010101" pitchFamily="2" charset="-122"/>
                <a:cs typeface="华文新魏" panose="02010800040101010101" pitchFamily="2" charset="-122"/>
              </a:rPr>
              <a:t>“</a:t>
            </a:r>
            <a:r>
              <a:rPr lang="zh-CN" altLang="en-US" sz="2000">
                <a:latin typeface="华文新魏" panose="02010800040101010101" pitchFamily="2" charset="-122"/>
                <a:ea typeface="华文新魏" panose="02010800040101010101" pitchFamily="2" charset="-122"/>
                <a:cs typeface="华文新魏" panose="02010800040101010101" pitchFamily="2" charset="-122"/>
              </a:rPr>
              <a:t>连接</a:t>
            </a:r>
            <a:r>
              <a:rPr lang="en-US" altLang="zh-CN" sz="2000">
                <a:latin typeface="华文新魏" panose="02010800040101010101" pitchFamily="2" charset="-122"/>
                <a:ea typeface="华文新魏" panose="02010800040101010101" pitchFamily="2" charset="-122"/>
                <a:cs typeface="华文新魏" panose="02010800040101010101" pitchFamily="2" charset="-122"/>
              </a:rPr>
              <a:t>”</a:t>
            </a:r>
            <a:r>
              <a:rPr lang="zh-CN" altLang="en-US" sz="2000">
                <a:latin typeface="华文新魏" panose="02010800040101010101" pitchFamily="2" charset="-122"/>
                <a:ea typeface="华文新魏" panose="02010800040101010101" pitchFamily="2" charset="-122"/>
                <a:cs typeface="华文新魏" panose="02010800040101010101" pitchFamily="2" charset="-122"/>
              </a:rPr>
              <a:t>右边的设置按钮设置一下无线网口（一般为</a:t>
            </a:r>
            <a:r>
              <a:rPr lang="en-US" altLang="zh-CN" sz="2000">
                <a:latin typeface="华文新魏" panose="02010800040101010101" pitchFamily="2" charset="-122"/>
                <a:ea typeface="华文新魏" panose="02010800040101010101" pitchFamily="2" charset="-122"/>
                <a:cs typeface="华文新魏" panose="02010800040101010101" pitchFamily="2" charset="-122"/>
              </a:rPr>
              <a:t>WLAN</a:t>
            </a:r>
            <a:r>
              <a:rPr lang="zh-CN" altLang="en-US" sz="2000">
                <a:latin typeface="华文新魏" panose="02010800040101010101" pitchFamily="2" charset="-122"/>
                <a:ea typeface="华文新魏" panose="02010800040101010101" pitchFamily="2" charset="-122"/>
                <a:cs typeface="华文新魏" panose="02010800040101010101" pitchFamily="2" charset="-122"/>
              </a:rPr>
              <a:t>），然后单击确认。</a:t>
            </a:r>
            <a:endParaRPr lang="zh-CN" altLang="en-US" sz="2000">
              <a:latin typeface="华文新魏" panose="02010800040101010101" pitchFamily="2" charset="-122"/>
              <a:ea typeface="华文新魏" panose="02010800040101010101" pitchFamily="2" charset="-122"/>
              <a:cs typeface="华文新魏" panose="02010800040101010101" pitchFamily="2" charset="-122"/>
            </a:endParaRPr>
          </a:p>
          <a:p>
            <a:r>
              <a:rPr lang="en-US" altLang="zh-CN" sz="2000">
                <a:latin typeface="华文新魏" panose="02010800040101010101" pitchFamily="2" charset="-122"/>
                <a:ea typeface="华文新魏" panose="02010800040101010101" pitchFamily="2" charset="-122"/>
                <a:cs typeface="华文新魏" panose="02010800040101010101" pitchFamily="2" charset="-122"/>
              </a:rPr>
              <a:t>4.</a:t>
            </a:r>
            <a:r>
              <a:rPr lang="zh-CN" altLang="en-US" sz="2000">
                <a:latin typeface="华文新魏" panose="02010800040101010101" pitchFamily="2" charset="-122"/>
                <a:ea typeface="华文新魏" panose="02010800040101010101" pitchFamily="2" charset="-122"/>
                <a:cs typeface="华文新魏" panose="02010800040101010101" pitchFamily="2" charset="-122"/>
              </a:rPr>
              <a:t>单击</a:t>
            </a:r>
            <a:r>
              <a:rPr lang="en-US" altLang="zh-CN" sz="2000">
                <a:latin typeface="华文新魏" panose="02010800040101010101" pitchFamily="2" charset="-122"/>
                <a:ea typeface="华文新魏" panose="02010800040101010101" pitchFamily="2" charset="-122"/>
                <a:cs typeface="华文新魏" panose="02010800040101010101" pitchFamily="2" charset="-122"/>
              </a:rPr>
              <a:t>“</a:t>
            </a:r>
            <a:r>
              <a:rPr lang="zh-CN" altLang="en-US" sz="2000">
                <a:latin typeface="华文新魏" panose="02010800040101010101" pitchFamily="2" charset="-122"/>
                <a:ea typeface="华文新魏" panose="02010800040101010101" pitchFamily="2" charset="-122"/>
                <a:cs typeface="华文新魏" panose="02010800040101010101" pitchFamily="2" charset="-122"/>
              </a:rPr>
              <a:t>连接</a:t>
            </a:r>
            <a:r>
              <a:rPr lang="en-US" altLang="zh-CN" sz="2000">
                <a:latin typeface="华文新魏" panose="02010800040101010101" pitchFamily="2" charset="-122"/>
                <a:ea typeface="华文新魏" panose="02010800040101010101" pitchFamily="2" charset="-122"/>
                <a:cs typeface="华文新魏" panose="02010800040101010101" pitchFamily="2" charset="-122"/>
              </a:rPr>
              <a:t>”</a:t>
            </a:r>
            <a:r>
              <a:rPr lang="zh-CN" altLang="en-US" sz="2000">
                <a:latin typeface="华文新魏" panose="02010800040101010101" pitchFamily="2" charset="-122"/>
                <a:ea typeface="华文新魏" panose="02010800040101010101" pitchFamily="2" charset="-122"/>
                <a:cs typeface="华文新魏" panose="02010800040101010101" pitchFamily="2" charset="-122"/>
              </a:rPr>
              <a:t>等待设备配对成功。</a:t>
            </a:r>
            <a:endParaRPr lang="zh-CN" altLang="en-US" sz="2000">
              <a:latin typeface="华文新魏" panose="02010800040101010101" pitchFamily="2" charset="-122"/>
              <a:ea typeface="华文新魏" panose="02010800040101010101" pitchFamily="2" charset="-122"/>
              <a:cs typeface="华文新魏" panose="02010800040101010101" pitchFamily="2" charset="-122"/>
            </a:endParaRPr>
          </a:p>
        </p:txBody>
      </p:sp>
      <p:sp>
        <p:nvSpPr>
          <p:cNvPr id="11" name="文本框 10"/>
          <p:cNvSpPr txBox="1"/>
          <p:nvPr/>
        </p:nvSpPr>
        <p:spPr>
          <a:xfrm>
            <a:off x="1251585" y="4126230"/>
            <a:ext cx="3688080" cy="1753235"/>
          </a:xfrm>
          <a:prstGeom prst="rect">
            <a:avLst/>
          </a:prstGeom>
          <a:noFill/>
        </p:spPr>
        <p:txBody>
          <a:bodyPr wrap="square" rtlCol="0">
            <a:spAutoFit/>
          </a:bodyPr>
          <a:p>
            <a:r>
              <a:rPr lang="zh-CN" altLang="en-US">
                <a:solidFill>
                  <a:schemeClr val="accent2">
                    <a:lumMod val="50000"/>
                  </a:schemeClr>
                </a:solidFill>
                <a:latin typeface="华文新魏" panose="02010800040101010101" pitchFamily="2" charset="-122"/>
                <a:ea typeface="华文新魏" panose="02010800040101010101" pitchFamily="2" charset="-122"/>
                <a:cs typeface="华文新魏" panose="02010800040101010101" pitchFamily="2" charset="-122"/>
              </a:rPr>
              <a:t>tips：如果设备连接失败，请进行以下几个尝试：</a:t>
            </a:r>
            <a:endParaRPr lang="zh-CN" altLang="en-US">
              <a:solidFill>
                <a:schemeClr val="accent2">
                  <a:lumMod val="50000"/>
                </a:schemeClr>
              </a:solidFill>
              <a:latin typeface="华文新魏" panose="02010800040101010101" pitchFamily="2" charset="-122"/>
              <a:ea typeface="华文新魏" panose="02010800040101010101" pitchFamily="2" charset="-122"/>
              <a:cs typeface="华文新魏" panose="02010800040101010101" pitchFamily="2" charset="-122"/>
            </a:endParaRPr>
          </a:p>
          <a:p>
            <a:r>
              <a:rPr lang="en-US" altLang="zh-CN">
                <a:solidFill>
                  <a:schemeClr val="accent2">
                    <a:lumMod val="50000"/>
                  </a:schemeClr>
                </a:solidFill>
                <a:latin typeface="华文新魏" panose="02010800040101010101" pitchFamily="2" charset="-122"/>
                <a:ea typeface="华文新魏" panose="02010800040101010101" pitchFamily="2" charset="-122"/>
                <a:cs typeface="华文新魏" panose="02010800040101010101" pitchFamily="2" charset="-122"/>
              </a:rPr>
              <a:t>1.</a:t>
            </a:r>
            <a:r>
              <a:rPr lang="zh-CN" altLang="en-US">
                <a:solidFill>
                  <a:schemeClr val="accent2">
                    <a:lumMod val="50000"/>
                  </a:schemeClr>
                </a:solidFill>
                <a:latin typeface="华文新魏" panose="02010800040101010101" pitchFamily="2" charset="-122"/>
                <a:ea typeface="华文新魏" panose="02010800040101010101" pitchFamily="2" charset="-122"/>
                <a:cs typeface="华文新魏" panose="02010800040101010101" pitchFamily="2" charset="-122"/>
              </a:rPr>
              <a:t>请打开右下角wifi界面等待设备AP显示，再进行连接。</a:t>
            </a:r>
            <a:endParaRPr lang="zh-CN" altLang="en-US">
              <a:solidFill>
                <a:schemeClr val="accent2">
                  <a:lumMod val="50000"/>
                </a:schemeClr>
              </a:solidFill>
              <a:latin typeface="华文新魏" panose="02010800040101010101" pitchFamily="2" charset="-122"/>
              <a:ea typeface="华文新魏" panose="02010800040101010101" pitchFamily="2" charset="-122"/>
              <a:cs typeface="华文新魏" panose="02010800040101010101" pitchFamily="2" charset="-122"/>
            </a:endParaRPr>
          </a:p>
          <a:p>
            <a:r>
              <a:rPr lang="en-US" altLang="zh-CN">
                <a:solidFill>
                  <a:schemeClr val="accent2">
                    <a:lumMod val="50000"/>
                  </a:schemeClr>
                </a:solidFill>
                <a:latin typeface="华文新魏" panose="02010800040101010101" pitchFamily="2" charset="-122"/>
                <a:ea typeface="华文新魏" panose="02010800040101010101" pitchFamily="2" charset="-122"/>
                <a:cs typeface="华文新魏" panose="02010800040101010101" pitchFamily="2" charset="-122"/>
              </a:rPr>
              <a:t>2.</a:t>
            </a:r>
            <a:r>
              <a:rPr lang="zh-CN" altLang="en-US">
                <a:solidFill>
                  <a:schemeClr val="accent2">
                    <a:lumMod val="50000"/>
                  </a:schemeClr>
                </a:solidFill>
                <a:latin typeface="华文新魏" panose="02010800040101010101" pitchFamily="2" charset="-122"/>
                <a:ea typeface="华文新魏" panose="02010800040101010101" pitchFamily="2" charset="-122"/>
                <a:cs typeface="华文新魏" panose="02010800040101010101" pitchFamily="2" charset="-122"/>
              </a:rPr>
              <a:t>点击连接右边的设置按钮，选择您自己的网卡选项。</a:t>
            </a:r>
            <a:endParaRPr lang="zh-CN" altLang="en-US">
              <a:solidFill>
                <a:schemeClr val="accent2">
                  <a:lumMod val="50000"/>
                </a:schemeClr>
              </a:solidFill>
              <a:latin typeface="华文新魏" panose="02010800040101010101" pitchFamily="2" charset="-122"/>
              <a:ea typeface="华文新魏" panose="02010800040101010101" pitchFamily="2" charset="-122"/>
              <a:cs typeface="华文新魏" panose="02010800040101010101" pitchFamily="2" charset="-122"/>
            </a:endParaRPr>
          </a:p>
        </p:txBody>
      </p:sp>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25" y="5506085"/>
            <a:ext cx="1002030" cy="1279525"/>
          </a:xfrm>
          <a:prstGeom prst="rect">
            <a:avLst/>
          </a:prstGeom>
        </p:spPr>
      </p:pic>
      <p:pic>
        <p:nvPicPr>
          <p:cNvPr id="14" name="图片 13"/>
          <p:cNvPicPr>
            <a:picLocks noChangeAspect="1"/>
          </p:cNvPicPr>
          <p:nvPr/>
        </p:nvPicPr>
        <p:blipFill>
          <a:blip r:embed="rId5"/>
          <a:srcRect/>
          <a:stretch>
            <a:fillRect/>
          </a:stretch>
        </p:blipFill>
        <p:spPr bwMode="auto">
          <a:xfrm>
            <a:off x="10266483" y="114945"/>
            <a:ext cx="1816611" cy="915833"/>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4" descr="7b0a2020202022776f7264617274223a20227b5c2269645c223a32353030313535352c5c227469645c223a31333532397d220a7d0a"/>
          <p:cNvSpPr/>
          <p:nvPr/>
        </p:nvSpPr>
        <p:spPr>
          <a:xfrm>
            <a:off x="1358266" y="2378710"/>
            <a:ext cx="9077960" cy="1630045"/>
          </a:xfrm>
          <a:prstGeom prst="rect">
            <a:avLst/>
          </a:prstGeom>
          <a:noFill/>
          <a:ln>
            <a:noFill/>
          </a:ln>
        </p:spPr>
        <p:txBody>
          <a:bodyPr wrap="none" rtlCol="0" anchor="t">
            <a:spAutoFit/>
          </a:bodyPr>
          <a:p>
            <a:pPr algn="ctr"/>
            <a:r>
              <a:rPr lang="en-US" altLang="zh-CN" sz="10000" b="1">
                <a:ln w="28575" cmpd="sng">
                  <a:solidFill>
                    <a:schemeClr val="bg1"/>
                  </a:solidFill>
                  <a:prstDash val="solid"/>
                </a:ln>
                <a:solidFill>
                  <a:schemeClr val="accent1">
                    <a:lumMod val="75000"/>
                  </a:schemeClr>
                </a:solidFill>
                <a:effectLst>
                  <a:glow rad="63500">
                    <a:srgbClr val="FF6D9A">
                      <a:alpha val="39000"/>
                    </a:srgbClr>
                  </a:glow>
                </a:effectLst>
                <a:latin typeface="汉仪方叠体简" panose="02010600000101010101" charset="-122"/>
                <a:ea typeface="汉仪方叠体简" panose="02010600000101010101" charset="-122"/>
              </a:rPr>
              <a:t>3.</a:t>
            </a:r>
            <a:r>
              <a:rPr lang="zh-CN" altLang="en-US" sz="10000" b="1">
                <a:ln w="28575" cmpd="sng">
                  <a:solidFill>
                    <a:schemeClr val="bg1"/>
                  </a:solidFill>
                  <a:prstDash val="solid"/>
                </a:ln>
                <a:solidFill>
                  <a:schemeClr val="accent1">
                    <a:lumMod val="75000"/>
                  </a:schemeClr>
                </a:solidFill>
                <a:effectLst>
                  <a:glow rad="63500">
                    <a:srgbClr val="FF6D9A">
                      <a:alpha val="39000"/>
                    </a:srgbClr>
                  </a:glow>
                </a:effectLst>
                <a:latin typeface="汉仪方叠体简" panose="02010600000101010101" charset="-122"/>
                <a:ea typeface="汉仪方叠体简" panose="02010600000101010101" charset="-122"/>
              </a:rPr>
              <a:t>扩展更新说明</a:t>
            </a:r>
            <a:endParaRPr lang="zh-CN" altLang="en-US" sz="10000" b="1">
              <a:ln w="28575" cmpd="sng">
                <a:solidFill>
                  <a:schemeClr val="bg1"/>
                </a:solidFill>
                <a:prstDash val="solid"/>
              </a:ln>
              <a:solidFill>
                <a:schemeClr val="accent1">
                  <a:lumMod val="75000"/>
                </a:schemeClr>
              </a:solidFill>
              <a:effectLst>
                <a:glow rad="63500">
                  <a:srgbClr val="FF6D9A">
                    <a:alpha val="39000"/>
                  </a:srgbClr>
                </a:glow>
              </a:effectLst>
              <a:latin typeface="汉仪方叠体简" panose="02010600000101010101" charset="-122"/>
              <a:ea typeface="汉仪方叠体简" panose="02010600000101010101"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竖卷形 4"/>
          <p:cNvSpPr/>
          <p:nvPr/>
        </p:nvSpPr>
        <p:spPr>
          <a:xfrm>
            <a:off x="153035" y="214630"/>
            <a:ext cx="2437130" cy="472440"/>
          </a:xfrm>
          <a:prstGeom prst="verticalScroll">
            <a:avLst/>
          </a:prstGeom>
        </p:spPr>
        <p:style>
          <a:lnRef idx="2">
            <a:schemeClr val="accent5"/>
          </a:lnRef>
          <a:fillRef idx="1">
            <a:schemeClr val="lt1"/>
          </a:fillRef>
          <a:effectRef idx="0">
            <a:schemeClr val="accent5"/>
          </a:effectRef>
          <a:fontRef idx="minor">
            <a:schemeClr val="dk1"/>
          </a:fontRef>
        </p:style>
        <p:txBody>
          <a:bodyPr rtlCol="0" anchor="ctr"/>
          <a:p>
            <a:pPr algn="l"/>
            <a:r>
              <a:rPr lang="zh-CN" altLang="en-US" sz="2400">
                <a:gradFill>
                  <a:gsLst>
                    <a:gs pos="0">
                      <a:srgbClr val="65FDF0"/>
                    </a:gs>
                    <a:gs pos="100000">
                      <a:srgbClr val="257FAB"/>
                    </a:gs>
                    <a:gs pos="64000">
                      <a:srgbClr val="44BCCD"/>
                    </a:gs>
                  </a:gsLst>
                  <a:lin scaled="1"/>
                </a:gradFill>
                <a:latin typeface="华文琥珀" panose="02010800040101010101" charset="-122"/>
                <a:ea typeface="华文琥珀" panose="02010800040101010101" charset="-122"/>
              </a:rPr>
              <a:t>动作组更新说明</a:t>
            </a:r>
            <a:endParaRPr lang="zh-CN" altLang="en-US" sz="2400">
              <a:gradFill>
                <a:gsLst>
                  <a:gs pos="0">
                    <a:srgbClr val="65FDF0"/>
                  </a:gs>
                  <a:gs pos="100000">
                    <a:srgbClr val="257FAB"/>
                  </a:gs>
                  <a:gs pos="64000">
                    <a:srgbClr val="44BCCD"/>
                  </a:gs>
                </a:gsLst>
                <a:lin scaled="1"/>
              </a:gradFill>
              <a:latin typeface="华文琥珀" panose="02010800040101010101" charset="-122"/>
              <a:ea typeface="华文琥珀" panose="02010800040101010101" charset="-122"/>
            </a:endParaRPr>
          </a:p>
        </p:txBody>
      </p:sp>
      <p:sp>
        <p:nvSpPr>
          <p:cNvPr id="8" name="文本框 7"/>
          <p:cNvSpPr txBox="1"/>
          <p:nvPr/>
        </p:nvSpPr>
        <p:spPr>
          <a:xfrm>
            <a:off x="891540" y="932815"/>
            <a:ext cx="10043795" cy="4799965"/>
          </a:xfrm>
          <a:prstGeom prst="rect">
            <a:avLst/>
          </a:prstGeom>
          <a:noFill/>
        </p:spPr>
        <p:txBody>
          <a:bodyPr wrap="square" rtlCol="0">
            <a:spAutoFit/>
          </a:bodyPr>
          <a:p>
            <a:r>
              <a:rPr lang="zh-CN" altLang="en-US">
                <a:gradFill>
                  <a:gsLst>
                    <a:gs pos="0">
                      <a:srgbClr val="012D86"/>
                    </a:gs>
                    <a:gs pos="100000">
                      <a:srgbClr val="0E2557"/>
                    </a:gs>
                  </a:gsLst>
                  <a:lin scaled="0"/>
                </a:gradFill>
              </a:rPr>
              <a:t>之前购买过</a:t>
            </a:r>
            <a:r>
              <a:rPr lang="en-US" altLang="zh-CN">
                <a:gradFill>
                  <a:gsLst>
                    <a:gs pos="0">
                      <a:srgbClr val="012D86"/>
                    </a:gs>
                    <a:gs pos="100000">
                      <a:srgbClr val="0E2557"/>
                    </a:gs>
                  </a:gsLst>
                  <a:lin scaled="0"/>
                </a:gradFill>
              </a:rPr>
              <a:t>OSTD</a:t>
            </a:r>
            <a:r>
              <a:rPr lang="zh-CN" altLang="en-US">
                <a:gradFill>
                  <a:gsLst>
                    <a:gs pos="0">
                      <a:srgbClr val="012D86"/>
                    </a:gs>
                    <a:gs pos="100000">
                      <a:srgbClr val="0E2557"/>
                    </a:gs>
                  </a:gsLst>
                  <a:lin scaled="0"/>
                </a:gradFill>
              </a:rPr>
              <a:t>人形机器人的客户，除了加密狗之外，需要更新一下人形机器人内部的动作组文件，</a:t>
            </a:r>
            <a:r>
              <a:rPr lang="zh-CN" altLang="en-US" b="1">
                <a:solidFill>
                  <a:srgbClr val="FF0000"/>
                </a:solidFill>
              </a:rPr>
              <a:t>否则机器人将无法正常进行任务！</a:t>
            </a:r>
            <a:r>
              <a:rPr lang="zh-CN" altLang="en-US">
                <a:gradFill>
                  <a:gsLst>
                    <a:gs pos="0">
                      <a:srgbClr val="012D86"/>
                    </a:gs>
                    <a:gs pos="100000">
                      <a:srgbClr val="0E2557"/>
                    </a:gs>
                  </a:gsLst>
                  <a:lin scaled="0"/>
                </a:gradFill>
              </a:rPr>
              <a:t>更新方法如下：</a:t>
            </a:r>
            <a:endParaRPr lang="zh-CN" altLang="en-US">
              <a:gradFill>
                <a:gsLst>
                  <a:gs pos="0">
                    <a:srgbClr val="012D86"/>
                  </a:gs>
                  <a:gs pos="100000">
                    <a:srgbClr val="0E2557"/>
                  </a:gs>
                </a:gsLst>
                <a:lin scaled="0"/>
              </a:gradFill>
            </a:endParaRPr>
          </a:p>
          <a:p>
            <a:r>
              <a:rPr lang="en-US" altLang="zh-CN">
                <a:gradFill>
                  <a:gsLst>
                    <a:gs pos="0">
                      <a:srgbClr val="012D86"/>
                    </a:gs>
                    <a:gs pos="100000">
                      <a:srgbClr val="0E2557"/>
                    </a:gs>
                  </a:gsLst>
                  <a:lin scaled="0"/>
                </a:gradFill>
              </a:rPr>
              <a:t>1.</a:t>
            </a:r>
            <a:r>
              <a:rPr lang="zh-CN" altLang="en-US">
                <a:gradFill>
                  <a:gsLst>
                    <a:gs pos="0">
                      <a:srgbClr val="012D86"/>
                    </a:gs>
                    <a:gs pos="100000">
                      <a:srgbClr val="0E2557"/>
                    </a:gs>
                  </a:gsLst>
                  <a:lin scaled="0"/>
                </a:gradFill>
              </a:rPr>
              <a:t>到</a:t>
            </a:r>
            <a:r>
              <a:rPr lang="en-US" altLang="zh-CN">
                <a:gradFill>
                  <a:gsLst>
                    <a:gs pos="0">
                      <a:srgbClr val="012D86"/>
                    </a:gs>
                    <a:gs pos="100000">
                      <a:srgbClr val="0E2557"/>
                    </a:gs>
                  </a:gsLst>
                  <a:lin scaled="0"/>
                </a:gradFill>
              </a:rPr>
              <a:t>OSTD</a:t>
            </a:r>
            <a:r>
              <a:rPr lang="zh-CN" altLang="en-US">
                <a:gradFill>
                  <a:gsLst>
                    <a:gs pos="0">
                      <a:srgbClr val="012D86"/>
                    </a:gs>
                    <a:gs pos="100000">
                      <a:srgbClr val="0E2557"/>
                    </a:gs>
                  </a:gsLst>
                  <a:lin scaled="0"/>
                </a:gradFill>
              </a:rPr>
              <a:t>官网下载最新版本的</a:t>
            </a:r>
            <a:r>
              <a:rPr lang="en-US" altLang="zh-CN">
                <a:gradFill>
                  <a:gsLst>
                    <a:gs pos="0">
                      <a:srgbClr val="012D86"/>
                    </a:gs>
                    <a:gs pos="100000">
                      <a:srgbClr val="0E2557"/>
                    </a:gs>
                  </a:gsLst>
                  <a:lin scaled="0"/>
                </a:gradFill>
              </a:rPr>
              <a:t>xDingAI-Robot</a:t>
            </a:r>
            <a:r>
              <a:rPr lang="zh-CN" altLang="en-US">
                <a:gradFill>
                  <a:gsLst>
                    <a:gs pos="0">
                      <a:srgbClr val="012D86"/>
                    </a:gs>
                    <a:gs pos="100000">
                      <a:srgbClr val="0E2557"/>
                    </a:gs>
                  </a:gsLst>
                  <a:lin scaled="0"/>
                </a:gradFill>
              </a:rPr>
              <a:t>软件（版本号为</a:t>
            </a:r>
            <a:r>
              <a:rPr lang="en-US" altLang="zh-CN">
                <a:gradFill>
                  <a:gsLst>
                    <a:gs pos="0">
                      <a:srgbClr val="012D86"/>
                    </a:gs>
                    <a:gs pos="100000">
                      <a:srgbClr val="0E2557"/>
                    </a:gs>
                  </a:gsLst>
                  <a:lin scaled="0"/>
                </a:gradFill>
              </a:rPr>
              <a:t>1.1.3</a:t>
            </a:r>
            <a:r>
              <a:rPr lang="zh-CN" altLang="en-US">
                <a:gradFill>
                  <a:gsLst>
                    <a:gs pos="0">
                      <a:srgbClr val="012D86"/>
                    </a:gs>
                    <a:gs pos="100000">
                      <a:srgbClr val="0E2557"/>
                    </a:gs>
                  </a:gsLst>
                  <a:lin scaled="0"/>
                </a:gradFill>
              </a:rPr>
              <a:t>或更新）</a:t>
            </a:r>
            <a:endParaRPr lang="zh-CN" altLang="en-US">
              <a:gradFill>
                <a:gsLst>
                  <a:gs pos="0">
                    <a:srgbClr val="012D86"/>
                  </a:gs>
                  <a:gs pos="100000">
                    <a:srgbClr val="0E2557"/>
                  </a:gs>
                </a:gsLst>
                <a:lin scaled="0"/>
              </a:gradFill>
            </a:endParaRPr>
          </a:p>
          <a:p>
            <a:endParaRPr lang="zh-CN" altLang="en-US">
              <a:gradFill>
                <a:gsLst>
                  <a:gs pos="0">
                    <a:srgbClr val="012D86"/>
                  </a:gs>
                  <a:gs pos="100000">
                    <a:srgbClr val="0E2557"/>
                  </a:gs>
                </a:gsLst>
                <a:lin scaled="0"/>
              </a:gradFill>
            </a:endParaRPr>
          </a:p>
          <a:p>
            <a:endParaRPr lang="zh-CN" altLang="en-US">
              <a:gradFill>
                <a:gsLst>
                  <a:gs pos="0">
                    <a:srgbClr val="012D86"/>
                  </a:gs>
                  <a:gs pos="100000">
                    <a:srgbClr val="0E2557"/>
                  </a:gs>
                </a:gsLst>
                <a:lin scaled="0"/>
              </a:gradFill>
            </a:endParaRPr>
          </a:p>
          <a:p>
            <a:endParaRPr lang="zh-CN" altLang="en-US">
              <a:gradFill>
                <a:gsLst>
                  <a:gs pos="0">
                    <a:srgbClr val="012D86"/>
                  </a:gs>
                  <a:gs pos="100000">
                    <a:srgbClr val="0E2557"/>
                  </a:gs>
                </a:gsLst>
                <a:lin scaled="0"/>
              </a:gradFill>
            </a:endParaRPr>
          </a:p>
          <a:p>
            <a:endParaRPr lang="zh-CN" altLang="en-US">
              <a:gradFill>
                <a:gsLst>
                  <a:gs pos="0">
                    <a:srgbClr val="012D86"/>
                  </a:gs>
                  <a:gs pos="100000">
                    <a:srgbClr val="0E2557"/>
                  </a:gs>
                </a:gsLst>
                <a:lin scaled="0"/>
              </a:gradFill>
            </a:endParaRPr>
          </a:p>
          <a:p>
            <a:endParaRPr lang="zh-CN" altLang="en-US">
              <a:gradFill>
                <a:gsLst>
                  <a:gs pos="0">
                    <a:srgbClr val="012D86"/>
                  </a:gs>
                  <a:gs pos="100000">
                    <a:srgbClr val="0E2557"/>
                  </a:gs>
                </a:gsLst>
                <a:lin scaled="0"/>
              </a:gradFill>
            </a:endParaRPr>
          </a:p>
          <a:p>
            <a:endParaRPr lang="zh-CN" altLang="en-US">
              <a:gradFill>
                <a:gsLst>
                  <a:gs pos="0">
                    <a:srgbClr val="012D86"/>
                  </a:gs>
                  <a:gs pos="100000">
                    <a:srgbClr val="0E2557"/>
                  </a:gs>
                </a:gsLst>
                <a:lin scaled="0"/>
              </a:gradFill>
            </a:endParaRPr>
          </a:p>
          <a:p>
            <a:endParaRPr lang="zh-CN" altLang="en-US">
              <a:gradFill>
                <a:gsLst>
                  <a:gs pos="0">
                    <a:srgbClr val="012D86"/>
                  </a:gs>
                  <a:gs pos="100000">
                    <a:srgbClr val="0E2557"/>
                  </a:gs>
                </a:gsLst>
                <a:lin scaled="0"/>
              </a:gradFill>
            </a:endParaRPr>
          </a:p>
          <a:p>
            <a:endParaRPr lang="zh-CN" altLang="en-US">
              <a:gradFill>
                <a:gsLst>
                  <a:gs pos="0">
                    <a:srgbClr val="012D86"/>
                  </a:gs>
                  <a:gs pos="100000">
                    <a:srgbClr val="0E2557"/>
                  </a:gs>
                </a:gsLst>
                <a:lin scaled="0"/>
              </a:gradFill>
            </a:endParaRPr>
          </a:p>
          <a:p>
            <a:endParaRPr lang="zh-CN" altLang="en-US">
              <a:gradFill>
                <a:gsLst>
                  <a:gs pos="0">
                    <a:srgbClr val="012D86"/>
                  </a:gs>
                  <a:gs pos="100000">
                    <a:srgbClr val="0E2557"/>
                  </a:gs>
                </a:gsLst>
                <a:lin scaled="0"/>
              </a:gradFill>
            </a:endParaRPr>
          </a:p>
          <a:p>
            <a:r>
              <a:rPr lang="en-US" altLang="zh-CN">
                <a:gradFill>
                  <a:gsLst>
                    <a:gs pos="0">
                      <a:srgbClr val="012D86"/>
                    </a:gs>
                    <a:gs pos="100000">
                      <a:srgbClr val="0E2557"/>
                    </a:gs>
                  </a:gsLst>
                  <a:lin scaled="0"/>
                </a:gradFill>
              </a:rPr>
              <a:t>2.</a:t>
            </a:r>
            <a:r>
              <a:rPr lang="zh-CN" altLang="en-US">
                <a:gradFill>
                  <a:gsLst>
                    <a:gs pos="0">
                      <a:srgbClr val="012D86"/>
                    </a:gs>
                    <a:gs pos="100000">
                      <a:srgbClr val="0E2557"/>
                    </a:gs>
                  </a:gsLst>
                  <a:lin scaled="0"/>
                </a:gradFill>
              </a:rPr>
              <a:t>安装完成打开软件，连接设备</a:t>
            </a:r>
            <a:endParaRPr lang="zh-CN" altLang="en-US">
              <a:gradFill>
                <a:gsLst>
                  <a:gs pos="0">
                    <a:srgbClr val="012D86"/>
                  </a:gs>
                  <a:gs pos="100000">
                    <a:srgbClr val="0E2557"/>
                  </a:gs>
                </a:gsLst>
                <a:lin scaled="0"/>
              </a:gradFill>
            </a:endParaRPr>
          </a:p>
          <a:p>
            <a:r>
              <a:rPr lang="en-US" altLang="zh-CN">
                <a:gradFill>
                  <a:gsLst>
                    <a:gs pos="0">
                      <a:srgbClr val="012D86"/>
                    </a:gs>
                    <a:gs pos="100000">
                      <a:srgbClr val="0E2557"/>
                    </a:gs>
                  </a:gsLst>
                  <a:lin scaled="0"/>
                </a:gradFill>
              </a:rPr>
              <a:t>3.</a:t>
            </a:r>
            <a:r>
              <a:rPr lang="zh-CN" altLang="en-US">
                <a:gradFill>
                  <a:gsLst>
                    <a:gs pos="0">
                      <a:srgbClr val="012D86"/>
                    </a:gs>
                    <a:gs pos="100000">
                      <a:srgbClr val="0E2557"/>
                    </a:gs>
                  </a:gsLst>
                  <a:lin scaled="0"/>
                </a:gradFill>
              </a:rPr>
              <a:t>点击上方菜单栏中的</a:t>
            </a:r>
            <a:r>
              <a:rPr lang="en-US" altLang="zh-CN">
                <a:gradFill>
                  <a:gsLst>
                    <a:gs pos="0">
                      <a:srgbClr val="012D86"/>
                    </a:gs>
                    <a:gs pos="100000">
                      <a:srgbClr val="0E2557"/>
                    </a:gs>
                  </a:gsLst>
                  <a:lin scaled="0"/>
                </a:gradFill>
              </a:rPr>
              <a:t>“</a:t>
            </a:r>
            <a:r>
              <a:rPr lang="zh-CN" altLang="en-US">
                <a:gradFill>
                  <a:gsLst>
                    <a:gs pos="0">
                      <a:srgbClr val="012D86"/>
                    </a:gs>
                    <a:gs pos="100000">
                      <a:srgbClr val="0E2557"/>
                    </a:gs>
                  </a:gsLst>
                  <a:lin scaled="0"/>
                </a:gradFill>
              </a:rPr>
              <a:t>动作组编辑器</a:t>
            </a:r>
            <a:r>
              <a:rPr lang="en-US" altLang="zh-CN">
                <a:gradFill>
                  <a:gsLst>
                    <a:gs pos="0">
                      <a:srgbClr val="012D86"/>
                    </a:gs>
                    <a:gs pos="100000">
                      <a:srgbClr val="0E2557"/>
                    </a:gs>
                  </a:gsLst>
                  <a:lin scaled="0"/>
                </a:gradFill>
              </a:rPr>
              <a:t>”</a:t>
            </a:r>
            <a:r>
              <a:rPr lang="zh-CN" altLang="en-US">
                <a:gradFill>
                  <a:gsLst>
                    <a:gs pos="0">
                      <a:srgbClr val="012D86"/>
                    </a:gs>
                    <a:gs pos="100000">
                      <a:srgbClr val="0E2557"/>
                    </a:gs>
                  </a:gsLst>
                  <a:lin scaled="0"/>
                </a:gradFill>
              </a:rPr>
              <a:t>右侧的</a:t>
            </a:r>
            <a:r>
              <a:rPr lang="en-US" altLang="zh-CN">
                <a:gradFill>
                  <a:gsLst>
                    <a:gs pos="0">
                      <a:srgbClr val="012D86"/>
                    </a:gs>
                    <a:gs pos="100000">
                      <a:srgbClr val="0E2557"/>
                    </a:gs>
                  </a:gsLst>
                  <a:lin scaled="0"/>
                </a:gradFill>
              </a:rPr>
              <a:t>”</a:t>
            </a:r>
            <a:r>
              <a:rPr lang="zh-CN" altLang="en-US">
                <a:gradFill>
                  <a:gsLst>
                    <a:gs pos="0">
                      <a:srgbClr val="012D86"/>
                    </a:gs>
                    <a:gs pos="100000">
                      <a:srgbClr val="0E2557"/>
                    </a:gs>
                  </a:gsLst>
                  <a:lin scaled="0"/>
                </a:gradFill>
              </a:rPr>
              <a:t>下拉动作组</a:t>
            </a:r>
            <a:r>
              <a:rPr lang="en-US" altLang="zh-CN">
                <a:gradFill>
                  <a:gsLst>
                    <a:gs pos="0">
                      <a:srgbClr val="012D86"/>
                    </a:gs>
                    <a:gs pos="100000">
                      <a:srgbClr val="0E2557"/>
                    </a:gs>
                  </a:gsLst>
                  <a:lin scaled="0"/>
                </a:gradFill>
              </a:rPr>
              <a:t>”</a:t>
            </a:r>
            <a:r>
              <a:rPr lang="zh-CN" altLang="en-US">
                <a:gradFill>
                  <a:gsLst>
                    <a:gs pos="0">
                      <a:srgbClr val="012D86"/>
                    </a:gs>
                    <a:gs pos="100000">
                      <a:srgbClr val="0E2557"/>
                    </a:gs>
                  </a:gsLst>
                  <a:lin scaled="0"/>
                </a:gradFill>
              </a:rPr>
              <a:t>按钮将设备当中的动作组下拉，下拉完成后点击</a:t>
            </a:r>
            <a:r>
              <a:rPr lang="en-US" altLang="zh-CN">
                <a:gradFill>
                  <a:gsLst>
                    <a:gs pos="0">
                      <a:srgbClr val="012D86"/>
                    </a:gs>
                    <a:gs pos="100000">
                      <a:srgbClr val="0E2557"/>
                    </a:gs>
                  </a:gsLst>
                  <a:lin scaled="0"/>
                </a:gradFill>
              </a:rPr>
              <a:t>“</a:t>
            </a:r>
            <a:r>
              <a:rPr lang="zh-CN" altLang="en-US">
                <a:gradFill>
                  <a:gsLst>
                    <a:gs pos="0">
                      <a:srgbClr val="012D86"/>
                    </a:gs>
                    <a:gs pos="100000">
                      <a:srgbClr val="0E2557"/>
                    </a:gs>
                  </a:gsLst>
                  <a:lin scaled="0"/>
                </a:gradFill>
              </a:rPr>
              <a:t>上传动作组</a:t>
            </a:r>
            <a:r>
              <a:rPr lang="en-US" altLang="zh-CN">
                <a:gradFill>
                  <a:gsLst>
                    <a:gs pos="0">
                      <a:srgbClr val="012D86"/>
                    </a:gs>
                    <a:gs pos="100000">
                      <a:srgbClr val="0E2557"/>
                    </a:gs>
                  </a:gsLst>
                  <a:lin scaled="0"/>
                </a:gradFill>
              </a:rPr>
              <a:t>”</a:t>
            </a:r>
            <a:r>
              <a:rPr lang="zh-CN" altLang="en-US">
                <a:gradFill>
                  <a:gsLst>
                    <a:gs pos="0">
                      <a:srgbClr val="012D86"/>
                    </a:gs>
                    <a:gs pos="100000">
                      <a:srgbClr val="0E2557"/>
                    </a:gs>
                  </a:gsLst>
                  <a:lin scaled="0"/>
                </a:gradFill>
              </a:rPr>
              <a:t>按钮将动作组文件重新上传，等待提示</a:t>
            </a:r>
            <a:r>
              <a:rPr lang="en-US" altLang="zh-CN">
                <a:gradFill>
                  <a:gsLst>
                    <a:gs pos="0">
                      <a:srgbClr val="012D86"/>
                    </a:gs>
                    <a:gs pos="100000">
                      <a:srgbClr val="0E2557"/>
                    </a:gs>
                  </a:gsLst>
                  <a:lin scaled="0"/>
                </a:gradFill>
              </a:rPr>
              <a:t>“</a:t>
            </a:r>
            <a:r>
              <a:rPr lang="zh-CN" altLang="en-US">
                <a:gradFill>
                  <a:gsLst>
                    <a:gs pos="0">
                      <a:srgbClr val="012D86"/>
                    </a:gs>
                    <a:gs pos="100000">
                      <a:srgbClr val="0E2557"/>
                    </a:gs>
                  </a:gsLst>
                  <a:lin scaled="0"/>
                </a:gradFill>
              </a:rPr>
              <a:t>上传成功即可</a:t>
            </a:r>
            <a:r>
              <a:rPr lang="en-US" altLang="zh-CN">
                <a:gradFill>
                  <a:gsLst>
                    <a:gs pos="0">
                      <a:srgbClr val="012D86"/>
                    </a:gs>
                    <a:gs pos="100000">
                      <a:srgbClr val="0E2557"/>
                    </a:gs>
                  </a:gsLst>
                  <a:lin scaled="0"/>
                </a:gradFill>
              </a:rPr>
              <a:t>”</a:t>
            </a:r>
            <a:endParaRPr lang="en-US" altLang="zh-CN">
              <a:gradFill>
                <a:gsLst>
                  <a:gs pos="0">
                    <a:srgbClr val="012D86"/>
                  </a:gs>
                  <a:gs pos="100000">
                    <a:srgbClr val="0E2557"/>
                  </a:gs>
                </a:gsLst>
                <a:lin scaled="0"/>
              </a:gradFill>
            </a:endParaRPr>
          </a:p>
          <a:p>
            <a:endParaRPr lang="zh-CN" altLang="en-US">
              <a:gradFill>
                <a:gsLst>
                  <a:gs pos="0">
                    <a:srgbClr val="012D86"/>
                  </a:gs>
                  <a:gs pos="100000">
                    <a:srgbClr val="0E2557"/>
                  </a:gs>
                </a:gsLst>
                <a:lin scaled="0"/>
              </a:gradFill>
            </a:endParaRPr>
          </a:p>
          <a:p>
            <a:endParaRPr lang="zh-CN" altLang="en-US">
              <a:gradFill>
                <a:gsLst>
                  <a:gs pos="0">
                    <a:srgbClr val="012D86"/>
                  </a:gs>
                  <a:gs pos="100000">
                    <a:srgbClr val="0E2557"/>
                  </a:gs>
                </a:gsLst>
                <a:lin scaled="0"/>
              </a:gradFill>
            </a:endParaRPr>
          </a:p>
        </p:txBody>
      </p:sp>
      <p:pic>
        <p:nvPicPr>
          <p:cNvPr id="14" name="图片 13"/>
          <p:cNvPicPr>
            <a:picLocks noChangeAspect="1"/>
          </p:cNvPicPr>
          <p:nvPr/>
        </p:nvPicPr>
        <p:blipFill>
          <a:blip r:embed="rId1"/>
          <a:srcRect/>
          <a:stretch>
            <a:fillRect/>
          </a:stretch>
        </p:blipFill>
        <p:spPr bwMode="auto">
          <a:xfrm>
            <a:off x="10266483" y="114945"/>
            <a:ext cx="1816611" cy="915833"/>
          </a:xfrm>
          <a:prstGeom prst="rect">
            <a:avLst/>
          </a:prstGeom>
          <a:noFill/>
          <a:ln w="9525">
            <a:noFill/>
            <a:miter lim="800000"/>
            <a:headEnd/>
            <a:tailEnd/>
          </a:ln>
        </p:spPr>
      </p:pic>
      <p:pic>
        <p:nvPicPr>
          <p:cNvPr id="2" name="图片 1"/>
          <p:cNvPicPr>
            <a:picLocks noChangeAspect="1"/>
          </p:cNvPicPr>
          <p:nvPr/>
        </p:nvPicPr>
        <p:blipFill>
          <a:blip r:embed="rId2"/>
          <a:stretch>
            <a:fillRect/>
          </a:stretch>
        </p:blipFill>
        <p:spPr>
          <a:xfrm>
            <a:off x="3905250" y="2451735"/>
            <a:ext cx="1657350" cy="1285875"/>
          </a:xfrm>
          <a:prstGeom prst="rect">
            <a:avLst/>
          </a:prstGeom>
        </p:spPr>
      </p:pic>
      <p:pic>
        <p:nvPicPr>
          <p:cNvPr id="3" name="图片 2"/>
          <p:cNvPicPr>
            <a:picLocks noChangeAspect="1"/>
          </p:cNvPicPr>
          <p:nvPr/>
        </p:nvPicPr>
        <p:blipFill>
          <a:blip r:embed="rId3"/>
          <a:stretch>
            <a:fillRect/>
          </a:stretch>
        </p:blipFill>
        <p:spPr>
          <a:xfrm>
            <a:off x="7056120" y="2040890"/>
            <a:ext cx="2375535" cy="2106930"/>
          </a:xfrm>
          <a:prstGeom prst="rect">
            <a:avLst/>
          </a:prstGeom>
        </p:spPr>
      </p:pic>
      <p:pic>
        <p:nvPicPr>
          <p:cNvPr id="4" name="图片 3"/>
          <p:cNvPicPr>
            <a:picLocks noChangeAspect="1"/>
          </p:cNvPicPr>
          <p:nvPr/>
        </p:nvPicPr>
        <p:blipFill>
          <a:blip r:embed="rId4"/>
          <a:stretch>
            <a:fillRect/>
          </a:stretch>
        </p:blipFill>
        <p:spPr>
          <a:xfrm>
            <a:off x="1010920" y="5259070"/>
            <a:ext cx="6429375" cy="1285875"/>
          </a:xfrm>
          <a:prstGeom prst="rect">
            <a:avLst/>
          </a:prstGeom>
        </p:spPr>
      </p:pic>
      <p:pic>
        <p:nvPicPr>
          <p:cNvPr id="9" name="图片 8"/>
          <p:cNvPicPr>
            <a:picLocks noChangeAspect="1"/>
          </p:cNvPicPr>
          <p:nvPr/>
        </p:nvPicPr>
        <p:blipFill>
          <a:blip r:embed="rId5"/>
          <a:stretch>
            <a:fillRect/>
          </a:stretch>
        </p:blipFill>
        <p:spPr>
          <a:xfrm>
            <a:off x="7922895" y="5540375"/>
            <a:ext cx="2092960" cy="723265"/>
          </a:xfrm>
          <a:prstGeom prst="rect">
            <a:avLst/>
          </a:prstGeom>
        </p:spPr>
      </p:pic>
      <p:sp>
        <p:nvSpPr>
          <p:cNvPr id="13" name="矩形 12"/>
          <p:cNvSpPr/>
          <p:nvPr/>
        </p:nvSpPr>
        <p:spPr>
          <a:xfrm>
            <a:off x="7137400" y="3656330"/>
            <a:ext cx="785495" cy="316865"/>
          </a:xfrm>
          <a:prstGeom prst="rect">
            <a:avLst/>
          </a:prstGeom>
          <a:noFill/>
          <a:ln w="38100">
            <a:solidFill>
              <a:srgbClr val="FF000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4" descr="7b0a2020202022776f7264617274223a20227b5c2269645c223a32353030313535352c5c227469645c223a31333532397d220a7d0a"/>
          <p:cNvSpPr/>
          <p:nvPr/>
        </p:nvSpPr>
        <p:spPr>
          <a:xfrm>
            <a:off x="2628583" y="2378710"/>
            <a:ext cx="6537325" cy="1630045"/>
          </a:xfrm>
          <a:prstGeom prst="rect">
            <a:avLst/>
          </a:prstGeom>
          <a:noFill/>
          <a:ln>
            <a:noFill/>
          </a:ln>
        </p:spPr>
        <p:txBody>
          <a:bodyPr wrap="none" rtlCol="0" anchor="t">
            <a:spAutoFit/>
          </a:bodyPr>
          <a:p>
            <a:pPr algn="ctr"/>
            <a:r>
              <a:rPr lang="en-US" altLang="zh-CN" sz="10000" b="1">
                <a:ln w="28575" cmpd="sng">
                  <a:solidFill>
                    <a:schemeClr val="bg1"/>
                  </a:solidFill>
                  <a:prstDash val="solid"/>
                </a:ln>
                <a:solidFill>
                  <a:schemeClr val="accent1">
                    <a:lumMod val="75000"/>
                  </a:schemeClr>
                </a:solidFill>
                <a:effectLst>
                  <a:glow rad="63500">
                    <a:srgbClr val="FF6D9A">
                      <a:alpha val="39000"/>
                    </a:srgbClr>
                  </a:glow>
                </a:effectLst>
                <a:latin typeface="汉仪方叠体简" panose="02010600000101010101" charset="-122"/>
                <a:ea typeface="汉仪方叠体简" panose="02010600000101010101" charset="-122"/>
              </a:rPr>
              <a:t>4.</a:t>
            </a:r>
            <a:r>
              <a:rPr lang="zh-CN" altLang="en-US" sz="10000" b="1">
                <a:ln w="28575" cmpd="sng">
                  <a:solidFill>
                    <a:schemeClr val="bg1"/>
                  </a:solidFill>
                  <a:prstDash val="solid"/>
                </a:ln>
                <a:solidFill>
                  <a:schemeClr val="accent1">
                    <a:lumMod val="75000"/>
                  </a:schemeClr>
                </a:solidFill>
                <a:effectLst>
                  <a:glow rad="63500">
                    <a:srgbClr val="FF6D9A">
                      <a:alpha val="39000"/>
                    </a:srgbClr>
                  </a:glow>
                </a:effectLst>
                <a:latin typeface="汉仪方叠体简" panose="02010600000101010101" charset="-122"/>
                <a:ea typeface="汉仪方叠体简" panose="02010600000101010101" charset="-122"/>
              </a:rPr>
              <a:t>调试说明</a:t>
            </a:r>
            <a:endParaRPr lang="zh-CN" altLang="en-US" sz="10000" b="1">
              <a:ln w="28575" cmpd="sng">
                <a:solidFill>
                  <a:schemeClr val="bg1"/>
                </a:solidFill>
                <a:prstDash val="solid"/>
              </a:ln>
              <a:solidFill>
                <a:schemeClr val="accent1">
                  <a:lumMod val="75000"/>
                </a:schemeClr>
              </a:solidFill>
              <a:effectLst>
                <a:glow rad="63500">
                  <a:srgbClr val="FF6D9A">
                    <a:alpha val="39000"/>
                  </a:srgbClr>
                </a:glow>
              </a:effectLst>
              <a:latin typeface="汉仪方叠体简" panose="02010600000101010101" charset="-122"/>
              <a:ea typeface="汉仪方叠体简" panose="02010600000101010101"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631546" y="166855"/>
            <a:ext cx="3622232" cy="6491040"/>
          </a:xfrm>
          <a:prstGeom prst="rect">
            <a:avLst/>
          </a:prstGeom>
        </p:spPr>
      </p:pic>
      <p:sp>
        <p:nvSpPr>
          <p:cNvPr id="5" name="文本框 4"/>
          <p:cNvSpPr txBox="1"/>
          <p:nvPr/>
        </p:nvSpPr>
        <p:spPr>
          <a:xfrm>
            <a:off x="2222268" y="2950710"/>
            <a:ext cx="3158837"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5400" b="1" dirty="0">
                <a:solidFill>
                  <a:srgbClr val="FF0000"/>
                </a:solidFill>
                <a:latin typeface="楷体" panose="02010609060101010101" pitchFamily="49" charset="-122"/>
                <a:ea typeface="楷体" panose="02010609060101010101" pitchFamily="49" charset="-122"/>
              </a:rPr>
              <a:t>扫</a:t>
            </a:r>
            <a:r>
              <a:rPr lang="zh-CN" altLang="en-US" sz="5400" b="1" dirty="0" smtClean="0">
                <a:solidFill>
                  <a:srgbClr val="FF0000"/>
                </a:solidFill>
                <a:latin typeface="楷体" panose="02010609060101010101" pitchFamily="49" charset="-122"/>
                <a:ea typeface="楷体" panose="02010609060101010101" pitchFamily="49" charset="-122"/>
              </a:rPr>
              <a:t>码入群</a:t>
            </a:r>
            <a:endParaRPr lang="zh-CN" altLang="en-US" sz="5400" b="1" dirty="0">
              <a:solidFill>
                <a:srgbClr val="FF0000"/>
              </a:solidFill>
              <a:latin typeface="楷体" panose="02010609060101010101" pitchFamily="49" charset="-122"/>
              <a:ea typeface="楷体" panose="02010609060101010101" pitchFamily="49"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p:cNvPicPr>
            <a:picLocks noChangeAspect="1"/>
          </p:cNvPicPr>
          <p:nvPr/>
        </p:nvPicPr>
        <p:blipFill>
          <a:blip r:embed="rId1"/>
          <a:stretch>
            <a:fillRect/>
          </a:stretch>
        </p:blipFill>
        <p:spPr>
          <a:xfrm>
            <a:off x="1491615" y="1495425"/>
            <a:ext cx="9824085" cy="5362575"/>
          </a:xfrm>
          <a:prstGeom prst="rect">
            <a:avLst/>
          </a:prstGeom>
        </p:spPr>
      </p:pic>
      <p:sp>
        <p:nvSpPr>
          <p:cNvPr id="5" name="竖卷形 4"/>
          <p:cNvSpPr/>
          <p:nvPr/>
        </p:nvSpPr>
        <p:spPr>
          <a:xfrm>
            <a:off x="153035" y="214630"/>
            <a:ext cx="1920240" cy="472440"/>
          </a:xfrm>
          <a:prstGeom prst="verticalScroll">
            <a:avLst/>
          </a:prstGeom>
        </p:spPr>
        <p:style>
          <a:lnRef idx="2">
            <a:schemeClr val="accent5"/>
          </a:lnRef>
          <a:fillRef idx="1">
            <a:schemeClr val="lt1"/>
          </a:fillRef>
          <a:effectRef idx="0">
            <a:schemeClr val="accent5"/>
          </a:effectRef>
          <a:fontRef idx="minor">
            <a:schemeClr val="dk1"/>
          </a:fontRef>
        </p:style>
        <p:txBody>
          <a:bodyPr rtlCol="0" anchor="ctr"/>
          <a:p>
            <a:pPr algn="l"/>
            <a:r>
              <a:rPr lang="zh-CN" altLang="en-US" sz="2400">
                <a:gradFill>
                  <a:gsLst>
                    <a:gs pos="0">
                      <a:srgbClr val="65FDF0"/>
                    </a:gs>
                    <a:gs pos="100000">
                      <a:srgbClr val="257FAB"/>
                    </a:gs>
                    <a:gs pos="64000">
                      <a:srgbClr val="44BCCD"/>
                    </a:gs>
                  </a:gsLst>
                  <a:lin scaled="1"/>
                </a:gradFill>
                <a:latin typeface="华文琥珀" panose="02010800040101010101" charset="-122"/>
                <a:ea typeface="华文琥珀" panose="02010800040101010101" charset="-122"/>
              </a:rPr>
              <a:t>调试进行中</a:t>
            </a:r>
            <a:endParaRPr lang="zh-CN" altLang="en-US" sz="2400">
              <a:gradFill>
                <a:gsLst>
                  <a:gs pos="0">
                    <a:srgbClr val="65FDF0"/>
                  </a:gs>
                  <a:gs pos="100000">
                    <a:srgbClr val="257FAB"/>
                  </a:gs>
                  <a:gs pos="64000">
                    <a:srgbClr val="44BCCD"/>
                  </a:gs>
                </a:gsLst>
                <a:lin scaled="1"/>
              </a:gradFill>
              <a:latin typeface="华文琥珀" panose="02010800040101010101" charset="-122"/>
              <a:ea typeface="华文琥珀" panose="02010800040101010101" charset="-122"/>
            </a:endParaRPr>
          </a:p>
        </p:txBody>
      </p:sp>
      <p:sp>
        <p:nvSpPr>
          <p:cNvPr id="6" name="文本框 5"/>
          <p:cNvSpPr txBox="1"/>
          <p:nvPr/>
        </p:nvSpPr>
        <p:spPr>
          <a:xfrm>
            <a:off x="544195" y="882015"/>
            <a:ext cx="1137285" cy="36830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p>
            <a:r>
              <a:rPr lang="zh-CN" altLang="en-US"/>
              <a:t>阈值调试</a:t>
            </a:r>
            <a:endParaRPr lang="zh-CN" altLang="en-US"/>
          </a:p>
        </p:txBody>
      </p:sp>
      <p:sp>
        <p:nvSpPr>
          <p:cNvPr id="2" name="文本框 1"/>
          <p:cNvSpPr txBox="1"/>
          <p:nvPr/>
        </p:nvSpPr>
        <p:spPr>
          <a:xfrm>
            <a:off x="2531110" y="512445"/>
            <a:ext cx="7715250" cy="922020"/>
          </a:xfrm>
          <a:prstGeom prst="rect">
            <a:avLst/>
          </a:prstGeom>
          <a:noFill/>
        </p:spPr>
        <p:txBody>
          <a:bodyPr wrap="square" rtlCol="0">
            <a:spAutoFit/>
          </a:bodyPr>
          <a:p>
            <a:r>
              <a:rPr lang="zh-CN" altLang="en-US">
                <a:gradFill>
                  <a:gsLst>
                    <a:gs pos="0">
                      <a:srgbClr val="012D86"/>
                    </a:gs>
                    <a:gs pos="100000">
                      <a:srgbClr val="0E2557"/>
                    </a:gs>
                  </a:gsLst>
                  <a:lin scaled="0"/>
                </a:gradFill>
              </a:rPr>
              <a:t>实际运行过程中会电脑上会出现实际摄像头拍下的图像，如果识别到对应颜色方块，会出现</a:t>
            </a:r>
            <a:r>
              <a:rPr lang="zh-CN" altLang="en-US">
                <a:gradFill>
                  <a:gsLst>
                    <a:gs pos="0">
                      <a:srgbClr val="E30000"/>
                    </a:gs>
                    <a:gs pos="100000">
                      <a:srgbClr val="760303"/>
                    </a:gs>
                  </a:gsLst>
                  <a:lin scaled="0"/>
                </a:gradFill>
              </a:rPr>
              <a:t>黄色小方框</a:t>
            </a:r>
            <a:r>
              <a:rPr lang="zh-CN" altLang="en-US">
                <a:solidFill>
                  <a:schemeClr val="accent3">
                    <a:lumMod val="75000"/>
                  </a:schemeClr>
                </a:solidFill>
              </a:rPr>
              <a:t>。</a:t>
            </a:r>
            <a:r>
              <a:rPr lang="zh-CN" altLang="en-US">
                <a:gradFill>
                  <a:gsLst>
                    <a:gs pos="0">
                      <a:srgbClr val="012D86"/>
                    </a:gs>
                    <a:gs pos="100000">
                      <a:srgbClr val="0E2557"/>
                    </a:gs>
                  </a:gsLst>
                  <a:lin scaled="0"/>
                </a:gradFill>
              </a:rPr>
              <a:t>如果这个方框不稳定，那么我们就需要调整颜色阈值。</a:t>
            </a:r>
            <a:endParaRPr lang="zh-CN" altLang="en-US">
              <a:gradFill>
                <a:gsLst>
                  <a:gs pos="0">
                    <a:srgbClr val="012D86"/>
                  </a:gs>
                  <a:gs pos="100000">
                    <a:srgbClr val="0E2557"/>
                  </a:gs>
                </a:gsLst>
                <a:lin scaled="0"/>
              </a:gradFill>
            </a:endParaRPr>
          </a:p>
        </p:txBody>
      </p:sp>
      <p:pic>
        <p:nvPicPr>
          <p:cNvPr id="15" name="图片 14"/>
          <p:cNvPicPr>
            <a:picLocks noChangeAspect="1"/>
          </p:cNvPicPr>
          <p:nvPr/>
        </p:nvPicPr>
        <p:blipFill>
          <a:blip r:embed="rId2"/>
          <a:stretch>
            <a:fillRect/>
          </a:stretch>
        </p:blipFill>
        <p:spPr>
          <a:xfrm>
            <a:off x="5002285" y="2385026"/>
            <a:ext cx="2772161" cy="3295324"/>
          </a:xfrm>
          <a:prstGeom prst="rect">
            <a:avLst/>
          </a:prstGeom>
        </p:spPr>
      </p:pic>
      <p:sp>
        <p:nvSpPr>
          <p:cNvPr id="9" name="文本框 8"/>
          <p:cNvSpPr txBox="1"/>
          <p:nvPr/>
        </p:nvSpPr>
        <p:spPr>
          <a:xfrm>
            <a:off x="8053062" y="3371064"/>
            <a:ext cx="3262637" cy="1198880"/>
          </a:xfrm>
          <a:prstGeom prst="rect">
            <a:avLst/>
          </a:prstGeom>
          <a:noFill/>
        </p:spPr>
        <p:txBody>
          <a:bodyPr wrap="square" rtlCol="0">
            <a:spAutoFit/>
          </a:bodyPr>
          <a:p>
            <a:r>
              <a:rPr lang="en-US" altLang="zh-CN" b="1" dirty="0" smtClean="0">
                <a:solidFill>
                  <a:schemeClr val="accent1">
                    <a:lumMod val="50000"/>
                  </a:schemeClr>
                </a:solidFill>
                <a:latin typeface="华文新魏" panose="02010800040101010101" pitchFamily="2" charset="-122"/>
                <a:ea typeface="华文新魏" panose="02010800040101010101" pitchFamily="2" charset="-122"/>
              </a:rPr>
              <a:t>1.</a:t>
            </a:r>
            <a:r>
              <a:rPr lang="zh-CN" altLang="en-US" b="1" dirty="0" smtClean="0">
                <a:solidFill>
                  <a:schemeClr val="accent1">
                    <a:lumMod val="50000"/>
                  </a:schemeClr>
                </a:solidFill>
                <a:latin typeface="华文新魏" panose="02010800040101010101" pitchFamily="2" charset="-122"/>
                <a:ea typeface="华文新魏" panose="02010800040101010101" pitchFamily="2" charset="-122"/>
              </a:rPr>
              <a:t>上方菜单栏当中单击</a:t>
            </a:r>
            <a:r>
              <a:rPr lang="en-US" altLang="zh-CN" b="1" dirty="0" smtClean="0">
                <a:solidFill>
                  <a:schemeClr val="accent1">
                    <a:lumMod val="50000"/>
                  </a:schemeClr>
                </a:solidFill>
                <a:latin typeface="华文新魏" panose="02010800040101010101" pitchFamily="2" charset="-122"/>
                <a:ea typeface="华文新魏" panose="02010800040101010101" pitchFamily="2" charset="-122"/>
              </a:rPr>
              <a:t>“</a:t>
            </a:r>
            <a:r>
              <a:rPr lang="zh-CN" altLang="en-US" b="1" dirty="0" smtClean="0">
                <a:solidFill>
                  <a:schemeClr val="accent1">
                    <a:lumMod val="50000"/>
                  </a:schemeClr>
                </a:solidFill>
                <a:latin typeface="华文新魏" panose="02010800040101010101" pitchFamily="2" charset="-122"/>
                <a:ea typeface="华文新魏" panose="02010800040101010101" pitchFamily="2" charset="-122"/>
              </a:rPr>
              <a:t>阈值编辑器</a:t>
            </a:r>
            <a:r>
              <a:rPr lang="en-US" altLang="zh-CN" b="1" dirty="0" smtClean="0">
                <a:solidFill>
                  <a:schemeClr val="accent1">
                    <a:lumMod val="50000"/>
                  </a:schemeClr>
                </a:solidFill>
                <a:latin typeface="华文新魏" panose="02010800040101010101" pitchFamily="2" charset="-122"/>
                <a:ea typeface="华文新魏" panose="02010800040101010101" pitchFamily="2" charset="-122"/>
              </a:rPr>
              <a:t>”</a:t>
            </a:r>
            <a:endParaRPr lang="en-US" altLang="zh-CN" b="1" dirty="0" smtClean="0">
              <a:solidFill>
                <a:schemeClr val="accent1">
                  <a:lumMod val="50000"/>
                </a:schemeClr>
              </a:solidFill>
              <a:latin typeface="华文新魏" panose="02010800040101010101" pitchFamily="2" charset="-122"/>
              <a:ea typeface="华文新魏" panose="02010800040101010101" pitchFamily="2" charset="-122"/>
            </a:endParaRPr>
          </a:p>
          <a:p>
            <a:r>
              <a:rPr lang="en-US" altLang="zh-CN" b="1" dirty="0" smtClean="0">
                <a:solidFill>
                  <a:schemeClr val="accent1">
                    <a:lumMod val="50000"/>
                  </a:schemeClr>
                </a:solidFill>
                <a:latin typeface="华文新魏" panose="02010800040101010101" pitchFamily="2" charset="-122"/>
                <a:ea typeface="华文新魏" panose="02010800040101010101" pitchFamily="2" charset="-122"/>
              </a:rPr>
              <a:t>2.</a:t>
            </a:r>
            <a:r>
              <a:rPr lang="zh-CN" altLang="en-US" b="1" dirty="0" smtClean="0">
                <a:solidFill>
                  <a:schemeClr val="accent1">
                    <a:lumMod val="50000"/>
                  </a:schemeClr>
                </a:solidFill>
                <a:latin typeface="华文新魏" panose="02010800040101010101" pitchFamily="2" charset="-122"/>
                <a:ea typeface="华文新魏" panose="02010800040101010101" pitchFamily="2" charset="-122"/>
              </a:rPr>
              <a:t>确定好调整阈值的图像后选择“开启颜色调整”。</a:t>
            </a:r>
            <a:endParaRPr lang="en-US" altLang="zh-CN" b="1" dirty="0" smtClean="0">
              <a:solidFill>
                <a:schemeClr val="accent1">
                  <a:lumMod val="50000"/>
                </a:schemeClr>
              </a:solidFill>
              <a:latin typeface="华文新魏" panose="02010800040101010101" pitchFamily="2" charset="-122"/>
              <a:ea typeface="华文新魏" panose="02010800040101010101" pitchFamily="2" charset="-122"/>
            </a:endParaRPr>
          </a:p>
        </p:txBody>
      </p:sp>
      <p:sp>
        <p:nvSpPr>
          <p:cNvPr id="4" name="矩形 3"/>
          <p:cNvSpPr/>
          <p:nvPr/>
        </p:nvSpPr>
        <p:spPr>
          <a:xfrm>
            <a:off x="5144770" y="4655820"/>
            <a:ext cx="748665" cy="277495"/>
          </a:xfrm>
          <a:prstGeom prst="rect">
            <a:avLst/>
          </a:prstGeom>
          <a:noFill/>
          <a:ln w="38100">
            <a:solidFill>
              <a:srgbClr val="FF000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pic>
        <p:nvPicPr>
          <p:cNvPr id="14" name="图片 13"/>
          <p:cNvPicPr>
            <a:picLocks noChangeAspect="1"/>
          </p:cNvPicPr>
          <p:nvPr/>
        </p:nvPicPr>
        <p:blipFill>
          <a:blip r:embed="rId3"/>
          <a:srcRect/>
          <a:stretch>
            <a:fillRect/>
          </a:stretch>
        </p:blipFill>
        <p:spPr bwMode="auto">
          <a:xfrm>
            <a:off x="10266483" y="114945"/>
            <a:ext cx="1816611" cy="915833"/>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竖卷形 4"/>
          <p:cNvSpPr/>
          <p:nvPr/>
        </p:nvSpPr>
        <p:spPr>
          <a:xfrm>
            <a:off x="153035" y="214630"/>
            <a:ext cx="1920240" cy="472440"/>
          </a:xfrm>
          <a:prstGeom prst="verticalScroll">
            <a:avLst/>
          </a:prstGeom>
        </p:spPr>
        <p:style>
          <a:lnRef idx="2">
            <a:schemeClr val="accent5"/>
          </a:lnRef>
          <a:fillRef idx="1">
            <a:schemeClr val="lt1"/>
          </a:fillRef>
          <a:effectRef idx="0">
            <a:schemeClr val="accent5"/>
          </a:effectRef>
          <a:fontRef idx="minor">
            <a:schemeClr val="dk1"/>
          </a:fontRef>
        </p:style>
        <p:txBody>
          <a:bodyPr rtlCol="0" anchor="ctr"/>
          <a:p>
            <a:pPr algn="l"/>
            <a:r>
              <a:rPr lang="zh-CN" altLang="en-US" sz="2400">
                <a:gradFill>
                  <a:gsLst>
                    <a:gs pos="0">
                      <a:srgbClr val="65FDF0"/>
                    </a:gs>
                    <a:gs pos="100000">
                      <a:srgbClr val="257FAB"/>
                    </a:gs>
                    <a:gs pos="64000">
                      <a:srgbClr val="44BCCD"/>
                    </a:gs>
                  </a:gsLst>
                  <a:lin scaled="1"/>
                </a:gradFill>
                <a:latin typeface="华文琥珀" panose="02010800040101010101" charset="-122"/>
                <a:ea typeface="华文琥珀" panose="02010800040101010101" charset="-122"/>
              </a:rPr>
              <a:t>调试进行中</a:t>
            </a:r>
            <a:endParaRPr lang="zh-CN" altLang="en-US" sz="2400">
              <a:gradFill>
                <a:gsLst>
                  <a:gs pos="0">
                    <a:srgbClr val="65FDF0"/>
                  </a:gs>
                  <a:gs pos="100000">
                    <a:srgbClr val="257FAB"/>
                  </a:gs>
                  <a:gs pos="64000">
                    <a:srgbClr val="44BCCD"/>
                  </a:gs>
                </a:gsLst>
                <a:lin scaled="1"/>
              </a:gradFill>
              <a:latin typeface="华文琥珀" panose="02010800040101010101" charset="-122"/>
              <a:ea typeface="华文琥珀" panose="02010800040101010101" charset="-122"/>
            </a:endParaRPr>
          </a:p>
        </p:txBody>
      </p:sp>
      <p:sp>
        <p:nvSpPr>
          <p:cNvPr id="6" name="文本框 5"/>
          <p:cNvSpPr txBox="1"/>
          <p:nvPr/>
        </p:nvSpPr>
        <p:spPr>
          <a:xfrm>
            <a:off x="544195" y="882015"/>
            <a:ext cx="1137285" cy="36830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p>
            <a:r>
              <a:rPr lang="zh-CN" altLang="en-US"/>
              <a:t>阈值调试</a:t>
            </a:r>
            <a:endParaRPr lang="zh-CN" altLang="en-US"/>
          </a:p>
        </p:txBody>
      </p:sp>
      <p:pic>
        <p:nvPicPr>
          <p:cNvPr id="7" name="图片 6"/>
          <p:cNvPicPr>
            <a:picLocks noChangeAspect="1"/>
          </p:cNvPicPr>
          <p:nvPr/>
        </p:nvPicPr>
        <p:blipFill>
          <a:blip r:embed="rId1"/>
          <a:stretch>
            <a:fillRect/>
          </a:stretch>
        </p:blipFill>
        <p:spPr>
          <a:xfrm>
            <a:off x="743817" y="2647413"/>
            <a:ext cx="2892214" cy="3518430"/>
          </a:xfrm>
          <a:prstGeom prst="rect">
            <a:avLst/>
          </a:prstGeom>
        </p:spPr>
      </p:pic>
      <p:sp>
        <p:nvSpPr>
          <p:cNvPr id="8" name="文本框 7"/>
          <p:cNvSpPr txBox="1"/>
          <p:nvPr/>
        </p:nvSpPr>
        <p:spPr>
          <a:xfrm>
            <a:off x="2073275" y="882015"/>
            <a:ext cx="7715250" cy="1198880"/>
          </a:xfrm>
          <a:prstGeom prst="rect">
            <a:avLst/>
          </a:prstGeom>
          <a:noFill/>
        </p:spPr>
        <p:txBody>
          <a:bodyPr wrap="square" rtlCol="0">
            <a:spAutoFit/>
          </a:bodyPr>
          <a:p>
            <a:r>
              <a:rPr lang="zh-CN" altLang="en-US">
                <a:gradFill>
                  <a:gsLst>
                    <a:gs pos="0">
                      <a:srgbClr val="012D86"/>
                    </a:gs>
                    <a:gs pos="100000">
                      <a:srgbClr val="0E2557"/>
                    </a:gs>
                  </a:gsLst>
                  <a:lin scaled="0"/>
                </a:gradFill>
              </a:rPr>
              <a:t>我们要调整三个地方的颜色阈值，分别为：</a:t>
            </a:r>
            <a:endParaRPr lang="zh-CN" altLang="en-US">
              <a:gradFill>
                <a:gsLst>
                  <a:gs pos="0">
                    <a:srgbClr val="012D86"/>
                  </a:gs>
                  <a:gs pos="100000">
                    <a:srgbClr val="0E2557"/>
                  </a:gs>
                </a:gsLst>
                <a:lin scaled="0"/>
              </a:gradFill>
            </a:endParaRPr>
          </a:p>
          <a:p>
            <a:r>
              <a:rPr lang="en-US" altLang="zh-CN">
                <a:gradFill>
                  <a:gsLst>
                    <a:gs pos="0">
                      <a:srgbClr val="012D86"/>
                    </a:gs>
                    <a:gs pos="100000">
                      <a:srgbClr val="0E2557"/>
                    </a:gs>
                  </a:gsLst>
                  <a:lin scaled="0"/>
                </a:gradFill>
              </a:rPr>
              <a:t>1.</a:t>
            </a:r>
            <a:r>
              <a:rPr lang="zh-CN" altLang="en-US">
                <a:gradFill>
                  <a:gsLst>
                    <a:gs pos="0">
                      <a:srgbClr val="012D86"/>
                    </a:gs>
                    <a:gs pos="100000">
                      <a:srgbClr val="0E2557"/>
                    </a:gs>
                  </a:gsLst>
                  <a:lin scaled="0"/>
                </a:gradFill>
              </a:rPr>
              <a:t>道路颜色阈值：颜色选项为</a:t>
            </a:r>
            <a:r>
              <a:rPr lang="en-US" altLang="zh-CN">
                <a:gradFill>
                  <a:gsLst>
                    <a:gs pos="0">
                      <a:srgbClr val="012D86"/>
                    </a:gs>
                    <a:gs pos="100000">
                      <a:srgbClr val="0E2557"/>
                    </a:gs>
                  </a:gsLst>
                  <a:lin scaled="0"/>
                </a:gradFill>
              </a:rPr>
              <a:t>‘black’</a:t>
            </a:r>
            <a:r>
              <a:rPr lang="zh-CN" altLang="en-US">
                <a:gradFill>
                  <a:gsLst>
                    <a:gs pos="0">
                      <a:srgbClr val="012D86"/>
                    </a:gs>
                    <a:gs pos="100000">
                      <a:srgbClr val="0E2557"/>
                    </a:gs>
                  </a:gsLst>
                  <a:lin scaled="0"/>
                </a:gradFill>
              </a:rPr>
              <a:t>；</a:t>
            </a:r>
            <a:endParaRPr lang="zh-CN" altLang="en-US">
              <a:gradFill>
                <a:gsLst>
                  <a:gs pos="0">
                    <a:srgbClr val="012D86"/>
                  </a:gs>
                  <a:gs pos="100000">
                    <a:srgbClr val="0E2557"/>
                  </a:gs>
                </a:gsLst>
                <a:lin scaled="0"/>
              </a:gradFill>
            </a:endParaRPr>
          </a:p>
          <a:p>
            <a:r>
              <a:rPr lang="en-US" altLang="zh-CN">
                <a:gradFill>
                  <a:gsLst>
                    <a:gs pos="0">
                      <a:srgbClr val="012D86"/>
                    </a:gs>
                    <a:gs pos="100000">
                      <a:srgbClr val="0E2557"/>
                    </a:gs>
                  </a:gsLst>
                  <a:lin scaled="0"/>
                </a:gradFill>
              </a:rPr>
              <a:t>2.</a:t>
            </a:r>
            <a:r>
              <a:rPr lang="zh-CN" altLang="en-US">
                <a:gradFill>
                  <a:gsLst>
                    <a:gs pos="0">
                      <a:srgbClr val="012D86"/>
                    </a:gs>
                    <a:gs pos="100000">
                      <a:srgbClr val="0E2557"/>
                    </a:gs>
                  </a:gsLst>
                  <a:lin scaled="0"/>
                </a:gradFill>
              </a:rPr>
              <a:t>障碍物颜色阈值（初中组、高中组）：颜色选项为</a:t>
            </a:r>
            <a:r>
              <a:rPr lang="en-US" altLang="zh-CN">
                <a:gradFill>
                  <a:gsLst>
                    <a:gs pos="0">
                      <a:srgbClr val="012D86"/>
                    </a:gs>
                    <a:gs pos="100000">
                      <a:srgbClr val="0E2557"/>
                    </a:gs>
                  </a:gsLst>
                  <a:lin scaled="0"/>
                </a:gradFill>
              </a:rPr>
              <a:t>‘green/blue/red’</a:t>
            </a:r>
            <a:r>
              <a:rPr lang="zh-CN" altLang="en-US">
                <a:gradFill>
                  <a:gsLst>
                    <a:gs pos="0">
                      <a:srgbClr val="012D86"/>
                    </a:gs>
                    <a:gs pos="100000">
                      <a:srgbClr val="0E2557"/>
                    </a:gs>
                  </a:gsLst>
                  <a:lin scaled="0"/>
                </a:gradFill>
              </a:rPr>
              <a:t>；</a:t>
            </a:r>
            <a:endParaRPr lang="zh-CN" altLang="en-US">
              <a:gradFill>
                <a:gsLst>
                  <a:gs pos="0">
                    <a:srgbClr val="012D86"/>
                  </a:gs>
                  <a:gs pos="100000">
                    <a:srgbClr val="0E2557"/>
                  </a:gs>
                </a:gsLst>
                <a:lin scaled="0"/>
              </a:gradFill>
            </a:endParaRPr>
          </a:p>
          <a:p>
            <a:r>
              <a:rPr lang="en-US" altLang="zh-CN">
                <a:gradFill>
                  <a:gsLst>
                    <a:gs pos="0">
                      <a:srgbClr val="012D86"/>
                    </a:gs>
                    <a:gs pos="100000">
                      <a:srgbClr val="0E2557"/>
                    </a:gs>
                  </a:gsLst>
                  <a:lin scaled="0"/>
                </a:gradFill>
              </a:rPr>
              <a:t>3.</a:t>
            </a:r>
            <a:r>
              <a:rPr lang="zh-CN" altLang="en-US">
                <a:gradFill>
                  <a:gsLst>
                    <a:gs pos="0">
                      <a:srgbClr val="012D86"/>
                    </a:gs>
                    <a:gs pos="100000">
                      <a:srgbClr val="0E2557"/>
                    </a:gs>
                  </a:gsLst>
                  <a:lin scaled="0"/>
                </a:gradFill>
              </a:rPr>
              <a:t>龙珠小球颜色阈值：颜色选项为</a:t>
            </a:r>
            <a:r>
              <a:rPr lang="en-US" altLang="zh-CN">
                <a:gradFill>
                  <a:gsLst>
                    <a:gs pos="0">
                      <a:srgbClr val="012D86"/>
                    </a:gs>
                    <a:gs pos="100000">
                      <a:srgbClr val="0E2557"/>
                    </a:gs>
                  </a:gsLst>
                  <a:lin scaled="0"/>
                </a:gradFill>
              </a:rPr>
              <a:t>‘blue’</a:t>
            </a:r>
            <a:r>
              <a:rPr lang="zh-CN" altLang="en-US">
                <a:gradFill>
                  <a:gsLst>
                    <a:gs pos="0">
                      <a:srgbClr val="012D86"/>
                    </a:gs>
                    <a:gs pos="100000">
                      <a:srgbClr val="0E2557"/>
                    </a:gs>
                  </a:gsLst>
                  <a:lin scaled="0"/>
                </a:gradFill>
              </a:rPr>
              <a:t>；</a:t>
            </a:r>
            <a:endParaRPr lang="zh-CN" altLang="en-US">
              <a:gradFill>
                <a:gsLst>
                  <a:gs pos="0">
                    <a:srgbClr val="012D86"/>
                  </a:gs>
                  <a:gs pos="100000">
                    <a:srgbClr val="0E2557"/>
                  </a:gs>
                </a:gsLst>
                <a:lin scaled="0"/>
              </a:gradFill>
            </a:endParaRPr>
          </a:p>
        </p:txBody>
      </p:sp>
      <p:pic>
        <p:nvPicPr>
          <p:cNvPr id="10" name="图片 9"/>
          <p:cNvPicPr>
            <a:picLocks noChangeAspect="1"/>
          </p:cNvPicPr>
          <p:nvPr/>
        </p:nvPicPr>
        <p:blipFill>
          <a:blip r:embed="rId2"/>
          <a:stretch>
            <a:fillRect/>
          </a:stretch>
        </p:blipFill>
        <p:spPr>
          <a:xfrm>
            <a:off x="3964940" y="2647315"/>
            <a:ext cx="2909570" cy="3512820"/>
          </a:xfrm>
          <a:prstGeom prst="rect">
            <a:avLst/>
          </a:prstGeom>
        </p:spPr>
      </p:pic>
      <p:pic>
        <p:nvPicPr>
          <p:cNvPr id="11" name="图片 10"/>
          <p:cNvPicPr>
            <a:picLocks noChangeAspect="1"/>
          </p:cNvPicPr>
          <p:nvPr/>
        </p:nvPicPr>
        <p:blipFill>
          <a:blip r:embed="rId3"/>
          <a:stretch>
            <a:fillRect/>
          </a:stretch>
        </p:blipFill>
        <p:spPr>
          <a:xfrm>
            <a:off x="7203440" y="2647315"/>
            <a:ext cx="2903855" cy="3529965"/>
          </a:xfrm>
          <a:prstGeom prst="rect">
            <a:avLst/>
          </a:prstGeom>
        </p:spPr>
      </p:pic>
      <p:sp>
        <p:nvSpPr>
          <p:cNvPr id="12" name="文本框 11"/>
          <p:cNvSpPr txBox="1"/>
          <p:nvPr/>
        </p:nvSpPr>
        <p:spPr>
          <a:xfrm>
            <a:off x="8852678" y="4746399"/>
            <a:ext cx="3150260" cy="2031325"/>
          </a:xfrm>
          <a:prstGeom prst="rect">
            <a:avLst/>
          </a:prstGeom>
          <a:noFill/>
        </p:spPr>
        <p:txBody>
          <a:bodyPr wrap="square" rtlCol="0">
            <a:spAutoFit/>
          </a:bodyPr>
          <a:p>
            <a:r>
              <a:rPr lang="en-US" altLang="zh-CN" b="1" dirty="0" smtClean="0">
                <a:gradFill>
                  <a:gsLst>
                    <a:gs pos="0">
                      <a:srgbClr val="FE4444"/>
                    </a:gs>
                    <a:gs pos="100000">
                      <a:srgbClr val="832B2B"/>
                    </a:gs>
                  </a:gsLst>
                  <a:lin scaled="0"/>
                </a:gradFill>
                <a:latin typeface="华文新魏" panose="02010800040101010101" pitchFamily="2" charset="-122"/>
                <a:ea typeface="华文新魏" panose="02010800040101010101" pitchFamily="2" charset="-122"/>
              </a:rPr>
              <a:t>LAB</a:t>
            </a:r>
            <a:r>
              <a:rPr lang="zh-CN" altLang="en-US" b="1" dirty="0" smtClean="0">
                <a:gradFill>
                  <a:gsLst>
                    <a:gs pos="0">
                      <a:srgbClr val="FE4444"/>
                    </a:gs>
                    <a:gs pos="100000">
                      <a:srgbClr val="832B2B"/>
                    </a:gs>
                  </a:gsLst>
                  <a:lin scaled="0"/>
                </a:gradFill>
                <a:latin typeface="华文新魏" panose="02010800040101010101" pitchFamily="2" charset="-122"/>
                <a:ea typeface="华文新魏" panose="02010800040101010101" pitchFamily="2" charset="-122"/>
              </a:rPr>
              <a:t>阈值含义：</a:t>
            </a:r>
            <a:endParaRPr lang="en-US" altLang="zh-CN" b="1" dirty="0" smtClean="0">
              <a:gradFill>
                <a:gsLst>
                  <a:gs pos="0">
                    <a:srgbClr val="FE4444"/>
                  </a:gs>
                  <a:gs pos="100000">
                    <a:srgbClr val="832B2B"/>
                  </a:gs>
                </a:gsLst>
                <a:lin scaled="0"/>
              </a:gradFill>
              <a:latin typeface="华文新魏" panose="02010800040101010101" pitchFamily="2" charset="-122"/>
              <a:ea typeface="华文新魏" panose="02010800040101010101" pitchFamily="2" charset="-122"/>
            </a:endParaRPr>
          </a:p>
          <a:p>
            <a:r>
              <a:rPr lang="en-US" altLang="zh-CN" b="1" dirty="0" smtClean="0">
                <a:gradFill>
                  <a:gsLst>
                    <a:gs pos="0">
                      <a:srgbClr val="FE4444"/>
                    </a:gs>
                    <a:gs pos="100000">
                      <a:srgbClr val="832B2B"/>
                    </a:gs>
                  </a:gsLst>
                  <a:lin scaled="0"/>
                </a:gradFill>
                <a:latin typeface="华文新魏" panose="02010800040101010101" pitchFamily="2" charset="-122"/>
                <a:ea typeface="华文新魏" panose="02010800040101010101" pitchFamily="2" charset="-122"/>
              </a:rPr>
              <a:t>L</a:t>
            </a:r>
            <a:r>
              <a:rPr lang="zh-CN" altLang="en-US" b="1" dirty="0" smtClean="0">
                <a:gradFill>
                  <a:gsLst>
                    <a:gs pos="0">
                      <a:srgbClr val="FE4444"/>
                    </a:gs>
                    <a:gs pos="100000">
                      <a:srgbClr val="832B2B"/>
                    </a:gs>
                  </a:gsLst>
                  <a:lin scaled="0"/>
                </a:gradFill>
                <a:latin typeface="华文新魏" panose="02010800040101010101" pitchFamily="2" charset="-122"/>
                <a:ea typeface="华文新魏" panose="02010800040101010101" pitchFamily="2" charset="-122"/>
              </a:rPr>
              <a:t>：代表亮度</a:t>
            </a:r>
            <a:endParaRPr lang="en-US" altLang="zh-CN" b="1" dirty="0" smtClean="0">
              <a:gradFill>
                <a:gsLst>
                  <a:gs pos="0">
                    <a:srgbClr val="FE4444"/>
                  </a:gs>
                  <a:gs pos="100000">
                    <a:srgbClr val="832B2B"/>
                  </a:gs>
                </a:gsLst>
                <a:lin scaled="0"/>
              </a:gradFill>
              <a:latin typeface="华文新魏" panose="02010800040101010101" pitchFamily="2" charset="-122"/>
              <a:ea typeface="华文新魏" panose="02010800040101010101" pitchFamily="2" charset="-122"/>
            </a:endParaRPr>
          </a:p>
          <a:p>
            <a:r>
              <a:rPr lang="en-US" altLang="zh-CN" b="1" dirty="0" smtClean="0">
                <a:gradFill>
                  <a:gsLst>
                    <a:gs pos="0">
                      <a:srgbClr val="FE4444"/>
                    </a:gs>
                    <a:gs pos="100000">
                      <a:srgbClr val="832B2B"/>
                    </a:gs>
                  </a:gsLst>
                  <a:lin scaled="0"/>
                </a:gradFill>
                <a:latin typeface="华文新魏" panose="02010800040101010101" pitchFamily="2" charset="-122"/>
                <a:ea typeface="华文新魏" panose="02010800040101010101" pitchFamily="2" charset="-122"/>
              </a:rPr>
              <a:t>A</a:t>
            </a:r>
            <a:r>
              <a:rPr lang="zh-CN" altLang="en-US" b="1" dirty="0" smtClean="0">
                <a:gradFill>
                  <a:gsLst>
                    <a:gs pos="0">
                      <a:srgbClr val="FE4444"/>
                    </a:gs>
                    <a:gs pos="100000">
                      <a:srgbClr val="832B2B"/>
                    </a:gs>
                  </a:gsLst>
                  <a:lin scaled="0"/>
                </a:gradFill>
                <a:latin typeface="华文新魏" panose="02010800040101010101" pitchFamily="2" charset="-122"/>
                <a:ea typeface="华文新魏" panose="02010800040101010101" pitchFamily="2" charset="-122"/>
              </a:rPr>
              <a:t>：代表由绿到红的色彩变化</a:t>
            </a:r>
            <a:endParaRPr lang="en-US" altLang="zh-CN" b="1" dirty="0" smtClean="0">
              <a:gradFill>
                <a:gsLst>
                  <a:gs pos="0">
                    <a:srgbClr val="FE4444"/>
                  </a:gs>
                  <a:gs pos="100000">
                    <a:srgbClr val="832B2B"/>
                  </a:gs>
                </a:gsLst>
                <a:lin scaled="0"/>
              </a:gradFill>
              <a:latin typeface="华文新魏" panose="02010800040101010101" pitchFamily="2" charset="-122"/>
              <a:ea typeface="华文新魏" panose="02010800040101010101" pitchFamily="2" charset="-122"/>
            </a:endParaRPr>
          </a:p>
          <a:p>
            <a:r>
              <a:rPr lang="en-US" altLang="zh-CN" b="1" dirty="0" smtClean="0">
                <a:gradFill>
                  <a:gsLst>
                    <a:gs pos="0">
                      <a:srgbClr val="FE4444"/>
                    </a:gs>
                    <a:gs pos="100000">
                      <a:srgbClr val="832B2B"/>
                    </a:gs>
                  </a:gsLst>
                  <a:lin scaled="0"/>
                </a:gradFill>
                <a:latin typeface="华文新魏" panose="02010800040101010101" pitchFamily="2" charset="-122"/>
                <a:ea typeface="华文新魏" panose="02010800040101010101" pitchFamily="2" charset="-122"/>
              </a:rPr>
              <a:t>B</a:t>
            </a:r>
            <a:r>
              <a:rPr lang="zh-CN" altLang="en-US" b="1" dirty="0" smtClean="0">
                <a:gradFill>
                  <a:gsLst>
                    <a:gs pos="0">
                      <a:srgbClr val="FE4444"/>
                    </a:gs>
                    <a:gs pos="100000">
                      <a:srgbClr val="832B2B"/>
                    </a:gs>
                  </a:gsLst>
                  <a:lin scaled="0"/>
                </a:gradFill>
                <a:latin typeface="华文新魏" panose="02010800040101010101" pitchFamily="2" charset="-122"/>
                <a:ea typeface="华文新魏" panose="02010800040101010101" pitchFamily="2" charset="-122"/>
              </a:rPr>
              <a:t>：代表由蓝到黄的色彩变化</a:t>
            </a:r>
            <a:endParaRPr lang="en-US" altLang="zh-CN" b="1" dirty="0" smtClean="0">
              <a:gradFill>
                <a:gsLst>
                  <a:gs pos="0">
                    <a:srgbClr val="FE4444"/>
                  </a:gs>
                  <a:gs pos="100000">
                    <a:srgbClr val="832B2B"/>
                  </a:gs>
                </a:gsLst>
                <a:lin scaled="0"/>
              </a:gradFill>
              <a:latin typeface="华文新魏" panose="02010800040101010101" pitchFamily="2" charset="-122"/>
              <a:ea typeface="华文新魏" panose="02010800040101010101" pitchFamily="2" charset="-122"/>
            </a:endParaRPr>
          </a:p>
          <a:p>
            <a:endParaRPr lang="en-US" altLang="zh-CN" b="1" dirty="0">
              <a:gradFill>
                <a:gsLst>
                  <a:gs pos="0">
                    <a:srgbClr val="FE4444"/>
                  </a:gs>
                  <a:gs pos="100000">
                    <a:srgbClr val="832B2B"/>
                  </a:gs>
                </a:gsLst>
                <a:lin scaled="0"/>
              </a:gradFill>
              <a:latin typeface="华文新魏" panose="02010800040101010101" pitchFamily="2" charset="-122"/>
              <a:ea typeface="华文新魏" panose="02010800040101010101" pitchFamily="2" charset="-122"/>
            </a:endParaRPr>
          </a:p>
          <a:p>
            <a:endParaRPr lang="en-US" altLang="zh-CN" b="1" dirty="0" smtClean="0">
              <a:gradFill>
                <a:gsLst>
                  <a:gs pos="0">
                    <a:srgbClr val="FE4444"/>
                  </a:gs>
                  <a:gs pos="100000">
                    <a:srgbClr val="832B2B"/>
                  </a:gs>
                </a:gsLst>
                <a:lin scaled="0"/>
              </a:gradFill>
              <a:latin typeface="华文新魏" panose="02010800040101010101" pitchFamily="2" charset="-122"/>
              <a:ea typeface="华文新魏" panose="02010800040101010101" pitchFamily="2" charset="-122"/>
            </a:endParaRPr>
          </a:p>
          <a:p>
            <a:r>
              <a:rPr lang="zh-CN" altLang="en-US" b="1" dirty="0" smtClean="0">
                <a:gradFill>
                  <a:gsLst>
                    <a:gs pos="0">
                      <a:srgbClr val="FE4444"/>
                    </a:gs>
                    <a:gs pos="100000">
                      <a:srgbClr val="832B2B"/>
                    </a:gs>
                  </a:gsLst>
                  <a:lin scaled="0"/>
                </a:gradFill>
                <a:latin typeface="华文新魏" panose="02010800040101010101" pitchFamily="2" charset="-122"/>
                <a:ea typeface="华文新魏" panose="02010800040101010101" pitchFamily="2" charset="-122"/>
              </a:rPr>
              <a:t>调整完成之后点击“保存”</a:t>
            </a:r>
            <a:endParaRPr lang="zh-CN" altLang="en-US" b="1" dirty="0" smtClean="0">
              <a:gradFill>
                <a:gsLst>
                  <a:gs pos="0">
                    <a:srgbClr val="FE4444"/>
                  </a:gs>
                  <a:gs pos="100000">
                    <a:srgbClr val="832B2B"/>
                  </a:gs>
                </a:gsLst>
                <a:lin scaled="0"/>
              </a:gradFill>
              <a:latin typeface="华文新魏" panose="02010800040101010101" pitchFamily="2" charset="-122"/>
              <a:ea typeface="华文新魏" panose="02010800040101010101" pitchFamily="2" charset="-122"/>
            </a:endParaRPr>
          </a:p>
        </p:txBody>
      </p:sp>
      <p:pic>
        <p:nvPicPr>
          <p:cNvPr id="14" name="图片 13"/>
          <p:cNvPicPr>
            <a:picLocks noChangeAspect="1"/>
          </p:cNvPicPr>
          <p:nvPr/>
        </p:nvPicPr>
        <p:blipFill>
          <a:blip r:embed="rId4"/>
          <a:srcRect/>
          <a:stretch>
            <a:fillRect/>
          </a:stretch>
        </p:blipFill>
        <p:spPr bwMode="auto">
          <a:xfrm>
            <a:off x="10266483" y="114945"/>
            <a:ext cx="1816611" cy="915833"/>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竖卷形 6"/>
          <p:cNvSpPr/>
          <p:nvPr/>
        </p:nvSpPr>
        <p:spPr>
          <a:xfrm>
            <a:off x="153035" y="214630"/>
            <a:ext cx="1920240" cy="472440"/>
          </a:xfrm>
          <a:prstGeom prst="verticalScroll">
            <a:avLst/>
          </a:prstGeom>
        </p:spPr>
        <p:style>
          <a:lnRef idx="2">
            <a:schemeClr val="accent5"/>
          </a:lnRef>
          <a:fillRef idx="1">
            <a:schemeClr val="lt1"/>
          </a:fillRef>
          <a:effectRef idx="0">
            <a:schemeClr val="accent5"/>
          </a:effectRef>
          <a:fontRef idx="minor">
            <a:schemeClr val="dk1"/>
          </a:fontRef>
        </p:style>
        <p:txBody>
          <a:bodyPr rtlCol="0" anchor="ctr"/>
          <a:p>
            <a:pPr algn="l"/>
            <a:r>
              <a:rPr lang="zh-CN" altLang="en-US" sz="2400">
                <a:gradFill>
                  <a:gsLst>
                    <a:gs pos="0">
                      <a:srgbClr val="65FDF0"/>
                    </a:gs>
                    <a:gs pos="100000">
                      <a:srgbClr val="257FAB"/>
                    </a:gs>
                    <a:gs pos="64000">
                      <a:srgbClr val="44BCCD"/>
                    </a:gs>
                  </a:gsLst>
                  <a:lin scaled="1"/>
                </a:gradFill>
                <a:latin typeface="华文琥珀" panose="02010800040101010101" charset="-122"/>
                <a:ea typeface="华文琥珀" panose="02010800040101010101" charset="-122"/>
              </a:rPr>
              <a:t>调试进行中</a:t>
            </a:r>
            <a:endParaRPr lang="zh-CN" altLang="en-US" sz="2400">
              <a:gradFill>
                <a:gsLst>
                  <a:gs pos="0">
                    <a:srgbClr val="65FDF0"/>
                  </a:gs>
                  <a:gs pos="100000">
                    <a:srgbClr val="257FAB"/>
                  </a:gs>
                  <a:gs pos="64000">
                    <a:srgbClr val="44BCCD"/>
                  </a:gs>
                </a:gsLst>
                <a:lin scaled="1"/>
              </a:gradFill>
              <a:latin typeface="华文琥珀" panose="02010800040101010101" charset="-122"/>
              <a:ea typeface="华文琥珀" panose="02010800040101010101" charset="-122"/>
            </a:endParaRPr>
          </a:p>
        </p:txBody>
      </p:sp>
      <p:sp>
        <p:nvSpPr>
          <p:cNvPr id="8" name="文本框 7"/>
          <p:cNvSpPr txBox="1"/>
          <p:nvPr/>
        </p:nvSpPr>
        <p:spPr>
          <a:xfrm>
            <a:off x="229235" y="960120"/>
            <a:ext cx="1791970" cy="36830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p>
            <a:r>
              <a:rPr lang="zh-CN" altLang="en-US"/>
              <a:t>必要基础知识</a:t>
            </a:r>
            <a:r>
              <a:rPr lang="en-US" altLang="zh-CN"/>
              <a:t>1</a:t>
            </a:r>
            <a:endParaRPr lang="en-US" altLang="zh-CN"/>
          </a:p>
        </p:txBody>
      </p:sp>
      <p:pic>
        <p:nvPicPr>
          <p:cNvPr id="9" name="图片 8"/>
          <p:cNvPicPr>
            <a:picLocks noChangeAspect="1"/>
          </p:cNvPicPr>
          <p:nvPr/>
        </p:nvPicPr>
        <p:blipFill>
          <a:blip r:embed="rId1"/>
          <a:srcRect/>
          <a:stretch>
            <a:fillRect/>
          </a:stretch>
        </p:blipFill>
        <p:spPr bwMode="auto">
          <a:xfrm>
            <a:off x="10266483" y="114945"/>
            <a:ext cx="1816611" cy="915833"/>
          </a:xfrm>
          <a:prstGeom prst="rect">
            <a:avLst/>
          </a:prstGeom>
          <a:noFill/>
          <a:ln w="9525">
            <a:noFill/>
            <a:miter lim="800000"/>
            <a:headEnd/>
            <a:tailEnd/>
          </a:ln>
        </p:spPr>
      </p:pic>
      <p:sp>
        <p:nvSpPr>
          <p:cNvPr id="11" name="文本框 10"/>
          <p:cNvSpPr txBox="1"/>
          <p:nvPr/>
        </p:nvSpPr>
        <p:spPr>
          <a:xfrm>
            <a:off x="4254500" y="960120"/>
            <a:ext cx="2886075" cy="521970"/>
          </a:xfrm>
          <a:prstGeom prst="rect">
            <a:avLst/>
          </a:prstGeom>
          <a:noFill/>
        </p:spPr>
        <p:txBody>
          <a:bodyPr wrap="square" rtlCol="0">
            <a:spAutoFit/>
          </a:bodyPr>
          <a:p>
            <a:r>
              <a:rPr lang="zh-CN" altLang="en-US" sz="2800">
                <a:effectLst>
                  <a:outerShdw blurRad="50800" dist="38100" dir="2700000" algn="tl" rotWithShape="0">
                    <a:prstClr val="black">
                      <a:alpha val="40000"/>
                    </a:prstClr>
                  </a:outerShdw>
                </a:effectLst>
              </a:rPr>
              <a:t>像</a:t>
            </a:r>
            <a:r>
              <a:rPr lang="en-US" altLang="zh-CN" sz="2800">
                <a:effectLst>
                  <a:outerShdw blurRad="50800" dist="38100" dir="2700000" algn="tl" rotWithShape="0">
                    <a:prstClr val="black">
                      <a:alpha val="40000"/>
                    </a:prstClr>
                  </a:outerShdw>
                </a:effectLst>
              </a:rPr>
              <a:t>   </a:t>
            </a:r>
            <a:r>
              <a:rPr lang="zh-CN" altLang="en-US" sz="2800">
                <a:effectLst>
                  <a:outerShdw blurRad="50800" dist="38100" dir="2700000" algn="tl" rotWithShape="0">
                    <a:prstClr val="black">
                      <a:alpha val="40000"/>
                    </a:prstClr>
                  </a:outerShdw>
                </a:effectLst>
              </a:rPr>
              <a:t>素</a:t>
            </a:r>
            <a:r>
              <a:rPr lang="en-US" altLang="zh-CN" sz="2800">
                <a:effectLst>
                  <a:outerShdw blurRad="50800" dist="38100" dir="2700000" algn="tl" rotWithShape="0">
                    <a:prstClr val="black">
                      <a:alpha val="40000"/>
                    </a:prstClr>
                  </a:outerShdw>
                </a:effectLst>
              </a:rPr>
              <a:t>  </a:t>
            </a:r>
            <a:endParaRPr lang="zh-CN" altLang="en-US" sz="2800">
              <a:effectLst>
                <a:outerShdw blurRad="50800" dist="38100" dir="2700000" algn="tl" rotWithShape="0">
                  <a:prstClr val="black">
                    <a:alpha val="40000"/>
                  </a:prstClr>
                </a:outerShdw>
              </a:effectLst>
            </a:endParaRPr>
          </a:p>
        </p:txBody>
      </p:sp>
      <p:sp>
        <p:nvSpPr>
          <p:cNvPr id="12" name="文本框 11"/>
          <p:cNvSpPr txBox="1"/>
          <p:nvPr/>
        </p:nvSpPr>
        <p:spPr>
          <a:xfrm>
            <a:off x="2031365" y="1981200"/>
            <a:ext cx="7696200" cy="645160"/>
          </a:xfrm>
          <a:prstGeom prst="rect">
            <a:avLst/>
          </a:prstGeom>
          <a:noFill/>
        </p:spPr>
        <p:txBody>
          <a:bodyPr wrap="square" rtlCol="0">
            <a:spAutoFit/>
          </a:bodyPr>
          <a:p>
            <a:r>
              <a:rPr lang="zh-CN" altLang="en-US">
                <a:solidFill>
                  <a:srgbClr val="FF0000"/>
                </a:solidFill>
              </a:rPr>
              <a:t>像素</a:t>
            </a:r>
            <a:r>
              <a:rPr lang="zh-CN" altLang="en-US"/>
              <a:t>是指由图像的</a:t>
            </a:r>
            <a:r>
              <a:rPr lang="zh-CN" altLang="en-US">
                <a:solidFill>
                  <a:srgbClr val="FF0000"/>
                </a:solidFill>
              </a:rPr>
              <a:t>小方格</a:t>
            </a:r>
            <a:r>
              <a:rPr lang="zh-CN" altLang="en-US"/>
              <a:t>组成的，这些小方块都有一个明确的位置和被分配的色彩数值，小方格颜色和位置就决定该图像所呈现出来的样子。</a:t>
            </a:r>
            <a:endParaRPr lang="zh-CN" altLang="en-US"/>
          </a:p>
        </p:txBody>
      </p:sp>
      <p:pic>
        <p:nvPicPr>
          <p:cNvPr id="13" name="图片 12"/>
          <p:cNvPicPr>
            <a:picLocks noChangeAspect="1"/>
          </p:cNvPicPr>
          <p:nvPr/>
        </p:nvPicPr>
        <p:blipFill>
          <a:blip r:embed="rId2"/>
          <a:stretch>
            <a:fillRect/>
          </a:stretch>
        </p:blipFill>
        <p:spPr>
          <a:xfrm>
            <a:off x="3262630" y="3313430"/>
            <a:ext cx="4619625" cy="27813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竖卷形 6"/>
          <p:cNvSpPr/>
          <p:nvPr/>
        </p:nvSpPr>
        <p:spPr>
          <a:xfrm>
            <a:off x="153035" y="214630"/>
            <a:ext cx="1920240" cy="472440"/>
          </a:xfrm>
          <a:prstGeom prst="verticalScroll">
            <a:avLst/>
          </a:prstGeom>
        </p:spPr>
        <p:style>
          <a:lnRef idx="2">
            <a:schemeClr val="accent5"/>
          </a:lnRef>
          <a:fillRef idx="1">
            <a:schemeClr val="lt1"/>
          </a:fillRef>
          <a:effectRef idx="0">
            <a:schemeClr val="accent5"/>
          </a:effectRef>
          <a:fontRef idx="minor">
            <a:schemeClr val="dk1"/>
          </a:fontRef>
        </p:style>
        <p:txBody>
          <a:bodyPr rtlCol="0" anchor="ctr"/>
          <a:p>
            <a:pPr algn="l"/>
            <a:r>
              <a:rPr lang="zh-CN" altLang="en-US" sz="2400">
                <a:gradFill>
                  <a:gsLst>
                    <a:gs pos="0">
                      <a:srgbClr val="65FDF0"/>
                    </a:gs>
                    <a:gs pos="100000">
                      <a:srgbClr val="257FAB"/>
                    </a:gs>
                    <a:gs pos="64000">
                      <a:srgbClr val="44BCCD"/>
                    </a:gs>
                  </a:gsLst>
                  <a:lin scaled="1"/>
                </a:gradFill>
                <a:latin typeface="华文琥珀" panose="02010800040101010101" charset="-122"/>
                <a:ea typeface="华文琥珀" panose="02010800040101010101" charset="-122"/>
              </a:rPr>
              <a:t>调试进行中</a:t>
            </a:r>
            <a:endParaRPr lang="zh-CN" altLang="en-US" sz="2400">
              <a:gradFill>
                <a:gsLst>
                  <a:gs pos="0">
                    <a:srgbClr val="65FDF0"/>
                  </a:gs>
                  <a:gs pos="100000">
                    <a:srgbClr val="257FAB"/>
                  </a:gs>
                  <a:gs pos="64000">
                    <a:srgbClr val="44BCCD"/>
                  </a:gs>
                </a:gsLst>
                <a:lin scaled="1"/>
              </a:gradFill>
              <a:latin typeface="华文琥珀" panose="02010800040101010101" charset="-122"/>
              <a:ea typeface="华文琥珀" panose="02010800040101010101" charset="-122"/>
            </a:endParaRPr>
          </a:p>
        </p:txBody>
      </p:sp>
      <p:sp>
        <p:nvSpPr>
          <p:cNvPr id="8" name="文本框 7"/>
          <p:cNvSpPr txBox="1"/>
          <p:nvPr/>
        </p:nvSpPr>
        <p:spPr>
          <a:xfrm>
            <a:off x="229235" y="960120"/>
            <a:ext cx="1791970" cy="36830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p>
            <a:r>
              <a:rPr lang="zh-CN" altLang="en-US"/>
              <a:t>必要基础知识</a:t>
            </a:r>
            <a:r>
              <a:rPr lang="en-US" altLang="zh-CN"/>
              <a:t>2</a:t>
            </a:r>
            <a:endParaRPr lang="en-US" altLang="zh-CN"/>
          </a:p>
        </p:txBody>
      </p:sp>
      <p:pic>
        <p:nvPicPr>
          <p:cNvPr id="9" name="图片 8"/>
          <p:cNvPicPr>
            <a:picLocks noChangeAspect="1"/>
          </p:cNvPicPr>
          <p:nvPr/>
        </p:nvPicPr>
        <p:blipFill>
          <a:blip r:embed="rId1"/>
          <a:srcRect/>
          <a:stretch>
            <a:fillRect/>
          </a:stretch>
        </p:blipFill>
        <p:spPr bwMode="auto">
          <a:xfrm>
            <a:off x="10266483" y="114945"/>
            <a:ext cx="1816611" cy="915833"/>
          </a:xfrm>
          <a:prstGeom prst="rect">
            <a:avLst/>
          </a:prstGeom>
          <a:noFill/>
          <a:ln w="9525">
            <a:noFill/>
            <a:miter lim="800000"/>
            <a:headEnd/>
            <a:tailEnd/>
          </a:ln>
        </p:spPr>
      </p:pic>
      <p:sp>
        <p:nvSpPr>
          <p:cNvPr id="12" name="文本框 11"/>
          <p:cNvSpPr txBox="1"/>
          <p:nvPr/>
        </p:nvSpPr>
        <p:spPr>
          <a:xfrm>
            <a:off x="2031365" y="1981200"/>
            <a:ext cx="7696200" cy="1476375"/>
          </a:xfrm>
          <a:prstGeom prst="rect">
            <a:avLst/>
          </a:prstGeom>
          <a:noFill/>
        </p:spPr>
        <p:txBody>
          <a:bodyPr wrap="square" rtlCol="0">
            <a:spAutoFit/>
          </a:bodyPr>
          <a:p>
            <a:r>
              <a:rPr lang="zh-CN" altLang="en-US"/>
              <a:t>我们的人形机器人的摄像头的分辨率是</a:t>
            </a:r>
            <a:r>
              <a:rPr lang="en-US" altLang="zh-CN"/>
              <a:t>640X480</a:t>
            </a:r>
            <a:r>
              <a:rPr lang="zh-CN" altLang="en-US"/>
              <a:t>。</a:t>
            </a:r>
            <a:endParaRPr lang="zh-CN" altLang="en-US"/>
          </a:p>
          <a:p>
            <a:r>
              <a:rPr lang="zh-CN" altLang="en-US"/>
              <a:t>就是说我们横向</a:t>
            </a:r>
            <a:r>
              <a:rPr lang="en-US" altLang="zh-CN"/>
              <a:t>X</a:t>
            </a:r>
            <a:r>
              <a:rPr lang="zh-CN" altLang="en-US"/>
              <a:t>是</a:t>
            </a:r>
            <a:r>
              <a:rPr lang="en-US" altLang="zh-CN"/>
              <a:t>640</a:t>
            </a:r>
            <a:r>
              <a:rPr lang="zh-CN" altLang="en-US"/>
              <a:t>个像素点。纵向是</a:t>
            </a:r>
            <a:r>
              <a:rPr lang="en-US" altLang="zh-CN"/>
              <a:t>480 </a:t>
            </a:r>
            <a:r>
              <a:rPr lang="zh-CN" altLang="en-US"/>
              <a:t>像素点。</a:t>
            </a:r>
            <a:endParaRPr lang="zh-CN" altLang="en-US"/>
          </a:p>
          <a:p>
            <a:r>
              <a:rPr lang="zh-CN" altLang="en-US"/>
              <a:t>而在程序中我们对其进行了数字化坐标处理。</a:t>
            </a:r>
            <a:endParaRPr lang="zh-CN" altLang="en-US"/>
          </a:p>
          <a:p>
            <a:r>
              <a:rPr lang="zh-CN" altLang="en-US"/>
              <a:t>即以（</a:t>
            </a:r>
            <a:r>
              <a:rPr lang="en-US" altLang="zh-CN"/>
              <a:t>X,Y</a:t>
            </a:r>
            <a:r>
              <a:rPr lang="zh-CN" altLang="en-US"/>
              <a:t>）</a:t>
            </a:r>
            <a:r>
              <a:rPr lang="en-US" altLang="zh-CN"/>
              <a:t> </a:t>
            </a:r>
            <a:r>
              <a:rPr lang="zh-CN" altLang="en-US"/>
              <a:t>坐标表示某个像素点。</a:t>
            </a:r>
            <a:endParaRPr lang="zh-CN" altLang="en-US"/>
          </a:p>
          <a:p>
            <a:r>
              <a:rPr lang="zh-CN" altLang="en-US"/>
              <a:t>以左上角为原点（</a:t>
            </a:r>
            <a:r>
              <a:rPr lang="en-US" altLang="zh-CN"/>
              <a:t>0,0</a:t>
            </a:r>
            <a:r>
              <a:rPr lang="zh-CN" altLang="en-US"/>
              <a:t>）</a:t>
            </a:r>
            <a:endParaRPr lang="zh-CN" altLang="en-US"/>
          </a:p>
        </p:txBody>
      </p:sp>
      <p:sp>
        <p:nvSpPr>
          <p:cNvPr id="4" name="文本框 3"/>
          <p:cNvSpPr txBox="1"/>
          <p:nvPr/>
        </p:nvSpPr>
        <p:spPr>
          <a:xfrm>
            <a:off x="4647565" y="1030605"/>
            <a:ext cx="2463165" cy="706755"/>
          </a:xfrm>
          <a:prstGeom prst="rect">
            <a:avLst/>
          </a:prstGeom>
          <a:noFill/>
        </p:spPr>
        <p:txBody>
          <a:bodyPr wrap="square" rtlCol="0">
            <a:spAutoFit/>
          </a:bodyPr>
          <a:p>
            <a:r>
              <a:rPr lang="en-US" altLang="zh-CN" sz="4000"/>
              <a:t>640 X 480</a:t>
            </a:r>
            <a:endParaRPr lang="en-US" altLang="zh-CN" sz="4000"/>
          </a:p>
        </p:txBody>
      </p:sp>
      <p:pic>
        <p:nvPicPr>
          <p:cNvPr id="10" name="图片 9"/>
          <p:cNvPicPr>
            <a:picLocks noChangeAspect="1"/>
          </p:cNvPicPr>
          <p:nvPr/>
        </p:nvPicPr>
        <p:blipFill>
          <a:blip r:embed="rId2"/>
          <a:stretch>
            <a:fillRect/>
          </a:stretch>
        </p:blipFill>
        <p:spPr>
          <a:xfrm>
            <a:off x="5953125" y="2929890"/>
            <a:ext cx="5451475" cy="3724910"/>
          </a:xfrm>
          <a:prstGeom prst="rect">
            <a:avLst/>
          </a:prstGeom>
        </p:spPr>
      </p:pic>
      <p:pic>
        <p:nvPicPr>
          <p:cNvPr id="14" name="图片 13"/>
          <p:cNvPicPr>
            <a:picLocks noChangeAspect="1"/>
          </p:cNvPicPr>
          <p:nvPr/>
        </p:nvPicPr>
        <p:blipFill>
          <a:blip r:embed="rId3"/>
          <a:stretch>
            <a:fillRect/>
          </a:stretch>
        </p:blipFill>
        <p:spPr>
          <a:xfrm>
            <a:off x="1931035" y="4487545"/>
            <a:ext cx="3352800" cy="390525"/>
          </a:xfrm>
          <a:prstGeom prst="rect">
            <a:avLst/>
          </a:prstGeom>
        </p:spPr>
      </p:pic>
      <p:sp>
        <p:nvSpPr>
          <p:cNvPr id="16" name="文本框 15"/>
          <p:cNvSpPr txBox="1"/>
          <p:nvPr/>
        </p:nvSpPr>
        <p:spPr>
          <a:xfrm>
            <a:off x="2223135" y="5029200"/>
            <a:ext cx="2712720" cy="368300"/>
          </a:xfrm>
          <a:prstGeom prst="rect">
            <a:avLst/>
          </a:prstGeom>
          <a:noFill/>
        </p:spPr>
        <p:txBody>
          <a:bodyPr wrap="square" rtlCol="0">
            <a:spAutoFit/>
          </a:bodyPr>
          <a:p>
            <a:r>
              <a:rPr lang="zh-CN" altLang="en-US"/>
              <a:t>表示</a:t>
            </a:r>
            <a:r>
              <a:rPr lang="en-US" altLang="zh-CN"/>
              <a:t>Y</a:t>
            </a:r>
            <a:r>
              <a:rPr lang="zh-CN" altLang="en-US"/>
              <a:t>坐标为</a:t>
            </a:r>
            <a:r>
              <a:rPr lang="en-US" altLang="zh-CN"/>
              <a:t>400</a:t>
            </a:r>
            <a:endParaRPr lang="en-US" altLang="zh-CN"/>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竖卷形 6"/>
          <p:cNvSpPr/>
          <p:nvPr/>
        </p:nvSpPr>
        <p:spPr>
          <a:xfrm>
            <a:off x="153035" y="214630"/>
            <a:ext cx="1920240" cy="472440"/>
          </a:xfrm>
          <a:prstGeom prst="verticalScroll">
            <a:avLst/>
          </a:prstGeom>
        </p:spPr>
        <p:style>
          <a:lnRef idx="2">
            <a:schemeClr val="accent5"/>
          </a:lnRef>
          <a:fillRef idx="1">
            <a:schemeClr val="lt1"/>
          </a:fillRef>
          <a:effectRef idx="0">
            <a:schemeClr val="accent5"/>
          </a:effectRef>
          <a:fontRef idx="minor">
            <a:schemeClr val="dk1"/>
          </a:fontRef>
        </p:style>
        <p:txBody>
          <a:bodyPr rtlCol="0" anchor="ctr"/>
          <a:p>
            <a:pPr algn="l"/>
            <a:r>
              <a:rPr lang="zh-CN" altLang="en-US" sz="2400">
                <a:gradFill>
                  <a:gsLst>
                    <a:gs pos="0">
                      <a:srgbClr val="65FDF0"/>
                    </a:gs>
                    <a:gs pos="100000">
                      <a:srgbClr val="257FAB"/>
                    </a:gs>
                    <a:gs pos="64000">
                      <a:srgbClr val="44BCCD"/>
                    </a:gs>
                  </a:gsLst>
                  <a:lin scaled="1"/>
                </a:gradFill>
                <a:latin typeface="华文琥珀" panose="02010800040101010101" charset="-122"/>
                <a:ea typeface="华文琥珀" panose="02010800040101010101" charset="-122"/>
              </a:rPr>
              <a:t>调试进行中</a:t>
            </a:r>
            <a:endParaRPr lang="zh-CN" altLang="en-US" sz="2400">
              <a:gradFill>
                <a:gsLst>
                  <a:gs pos="0">
                    <a:srgbClr val="65FDF0"/>
                  </a:gs>
                  <a:gs pos="100000">
                    <a:srgbClr val="257FAB"/>
                  </a:gs>
                  <a:gs pos="64000">
                    <a:srgbClr val="44BCCD"/>
                  </a:gs>
                </a:gsLst>
                <a:lin scaled="1"/>
              </a:gradFill>
              <a:latin typeface="华文琥珀" panose="02010800040101010101" charset="-122"/>
              <a:ea typeface="华文琥珀" panose="02010800040101010101" charset="-122"/>
            </a:endParaRPr>
          </a:p>
        </p:txBody>
      </p:sp>
      <p:sp>
        <p:nvSpPr>
          <p:cNvPr id="8" name="文本框 7"/>
          <p:cNvSpPr txBox="1"/>
          <p:nvPr/>
        </p:nvSpPr>
        <p:spPr>
          <a:xfrm>
            <a:off x="229235" y="960120"/>
            <a:ext cx="1791970" cy="36830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p>
            <a:r>
              <a:rPr lang="zh-CN" altLang="en-US"/>
              <a:t>必要基础知识</a:t>
            </a:r>
            <a:r>
              <a:rPr lang="en-US" altLang="zh-CN"/>
              <a:t>3</a:t>
            </a:r>
            <a:endParaRPr lang="en-US" altLang="zh-CN"/>
          </a:p>
        </p:txBody>
      </p:sp>
      <p:pic>
        <p:nvPicPr>
          <p:cNvPr id="9" name="图片 8"/>
          <p:cNvPicPr>
            <a:picLocks noChangeAspect="1"/>
          </p:cNvPicPr>
          <p:nvPr/>
        </p:nvPicPr>
        <p:blipFill>
          <a:blip r:embed="rId1"/>
          <a:srcRect/>
          <a:stretch>
            <a:fillRect/>
          </a:stretch>
        </p:blipFill>
        <p:spPr bwMode="auto">
          <a:xfrm>
            <a:off x="10266483" y="114945"/>
            <a:ext cx="1816611" cy="915833"/>
          </a:xfrm>
          <a:prstGeom prst="rect">
            <a:avLst/>
          </a:prstGeom>
          <a:noFill/>
          <a:ln w="9525">
            <a:noFill/>
            <a:miter lim="800000"/>
            <a:headEnd/>
            <a:tailEnd/>
          </a:ln>
        </p:spPr>
      </p:pic>
      <p:sp>
        <p:nvSpPr>
          <p:cNvPr id="12" name="文本框 11"/>
          <p:cNvSpPr txBox="1"/>
          <p:nvPr/>
        </p:nvSpPr>
        <p:spPr>
          <a:xfrm>
            <a:off x="2031365" y="1981200"/>
            <a:ext cx="7696200" cy="2030095"/>
          </a:xfrm>
          <a:prstGeom prst="rect">
            <a:avLst/>
          </a:prstGeom>
          <a:noFill/>
        </p:spPr>
        <p:txBody>
          <a:bodyPr wrap="square" rtlCol="0">
            <a:spAutoFit/>
          </a:bodyPr>
          <a:p>
            <a:r>
              <a:rPr lang="zh-CN" altLang="en-US"/>
              <a:t>前面我们讲了图像的像素坐标点。</a:t>
            </a:r>
            <a:endParaRPr lang="zh-CN" altLang="en-US"/>
          </a:p>
          <a:p>
            <a:r>
              <a:rPr lang="zh-CN" altLang="en-US"/>
              <a:t>那么我们也知道两点一线这个定理。</a:t>
            </a:r>
            <a:endParaRPr lang="zh-CN" altLang="en-US"/>
          </a:p>
          <a:p>
            <a:endParaRPr lang="zh-CN" altLang="en-US"/>
          </a:p>
          <a:p>
            <a:r>
              <a:rPr lang="zh-CN" altLang="en-US"/>
              <a:t>如当</a:t>
            </a:r>
            <a:r>
              <a:rPr lang="en-US" altLang="zh-CN"/>
              <a:t>:</a:t>
            </a:r>
            <a:endParaRPr lang="en-US" altLang="zh-CN"/>
          </a:p>
          <a:p>
            <a:r>
              <a:rPr lang="en-US" altLang="zh-CN"/>
              <a:t>        A</a:t>
            </a:r>
            <a:r>
              <a:rPr lang="zh-CN" altLang="en-US"/>
              <a:t>像素点坐标为（</a:t>
            </a:r>
            <a:r>
              <a:rPr lang="en-US" altLang="zh-CN"/>
              <a:t>40,400</a:t>
            </a:r>
            <a:r>
              <a:rPr lang="zh-CN" altLang="en-US"/>
              <a:t>）</a:t>
            </a:r>
            <a:endParaRPr lang="zh-CN" altLang="en-US"/>
          </a:p>
          <a:p>
            <a:r>
              <a:rPr lang="en-US" altLang="zh-CN"/>
              <a:t>        B</a:t>
            </a:r>
            <a:r>
              <a:rPr lang="zh-CN" altLang="en-US"/>
              <a:t>像素点坐标为（</a:t>
            </a:r>
            <a:r>
              <a:rPr lang="en-US" altLang="zh-CN"/>
              <a:t>380,400</a:t>
            </a:r>
            <a:r>
              <a:rPr lang="zh-CN" altLang="en-US"/>
              <a:t>）</a:t>
            </a:r>
            <a:endParaRPr lang="zh-CN" altLang="en-US"/>
          </a:p>
          <a:p>
            <a:r>
              <a:rPr lang="zh-CN" altLang="en-US"/>
              <a:t>可知这两个点连接起来的直线的长度为</a:t>
            </a:r>
            <a:r>
              <a:rPr lang="en-US" altLang="zh-CN"/>
              <a:t> 380-40 = 340</a:t>
            </a:r>
            <a:r>
              <a:rPr lang="zh-CN" altLang="en-US"/>
              <a:t>像素点</a:t>
            </a:r>
            <a:endParaRPr lang="zh-CN" altLang="en-US"/>
          </a:p>
        </p:txBody>
      </p:sp>
      <p:sp>
        <p:nvSpPr>
          <p:cNvPr id="4" name="文本框 3"/>
          <p:cNvSpPr txBox="1"/>
          <p:nvPr/>
        </p:nvSpPr>
        <p:spPr>
          <a:xfrm>
            <a:off x="4647565" y="1030605"/>
            <a:ext cx="2463165" cy="706755"/>
          </a:xfrm>
          <a:prstGeom prst="rect">
            <a:avLst/>
          </a:prstGeom>
          <a:noFill/>
        </p:spPr>
        <p:txBody>
          <a:bodyPr wrap="square" rtlCol="0">
            <a:spAutoFit/>
          </a:bodyPr>
          <a:p>
            <a:r>
              <a:rPr lang="zh-CN" altLang="en-US" sz="4000"/>
              <a:t>两点一线</a:t>
            </a:r>
            <a:endParaRPr lang="zh-CN" altLang="en-US" sz="4000"/>
          </a:p>
        </p:txBody>
      </p:sp>
      <p:sp>
        <p:nvSpPr>
          <p:cNvPr id="16" name="文本框 15"/>
          <p:cNvSpPr txBox="1"/>
          <p:nvPr/>
        </p:nvSpPr>
        <p:spPr>
          <a:xfrm>
            <a:off x="5788660" y="4907280"/>
            <a:ext cx="3652520" cy="645160"/>
          </a:xfrm>
          <a:prstGeom prst="rect">
            <a:avLst/>
          </a:prstGeom>
          <a:noFill/>
        </p:spPr>
        <p:txBody>
          <a:bodyPr wrap="square" rtlCol="0">
            <a:spAutoFit/>
          </a:bodyPr>
          <a:p>
            <a:r>
              <a:rPr lang="zh-CN" altLang="en-US"/>
              <a:t>由以上内容这个代码块</a:t>
            </a:r>
            <a:endParaRPr lang="zh-CN" altLang="en-US"/>
          </a:p>
          <a:p>
            <a:r>
              <a:rPr lang="zh-CN" altLang="en-US"/>
              <a:t>表示需要找到长度为</a:t>
            </a:r>
            <a:r>
              <a:rPr lang="en-US" altLang="zh-CN"/>
              <a:t>40</a:t>
            </a:r>
            <a:r>
              <a:rPr lang="zh-CN" altLang="en-US"/>
              <a:t>像素点的线</a:t>
            </a:r>
            <a:endParaRPr lang="zh-CN" altLang="en-US"/>
          </a:p>
        </p:txBody>
      </p:sp>
      <p:pic>
        <p:nvPicPr>
          <p:cNvPr id="6" name="图片 5"/>
          <p:cNvPicPr>
            <a:picLocks noChangeAspect="1"/>
          </p:cNvPicPr>
          <p:nvPr/>
        </p:nvPicPr>
        <p:blipFill>
          <a:blip r:embed="rId2"/>
          <a:stretch>
            <a:fillRect/>
          </a:stretch>
        </p:blipFill>
        <p:spPr>
          <a:xfrm>
            <a:off x="2073275" y="4907280"/>
            <a:ext cx="3600450" cy="73342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竖卷形 4"/>
          <p:cNvSpPr/>
          <p:nvPr/>
        </p:nvSpPr>
        <p:spPr>
          <a:xfrm>
            <a:off x="153035" y="214630"/>
            <a:ext cx="1920240" cy="472440"/>
          </a:xfrm>
          <a:prstGeom prst="verticalScroll">
            <a:avLst/>
          </a:prstGeom>
        </p:spPr>
        <p:style>
          <a:lnRef idx="2">
            <a:schemeClr val="accent5"/>
          </a:lnRef>
          <a:fillRef idx="1">
            <a:schemeClr val="lt1"/>
          </a:fillRef>
          <a:effectRef idx="0">
            <a:schemeClr val="accent5"/>
          </a:effectRef>
          <a:fontRef idx="minor">
            <a:schemeClr val="dk1"/>
          </a:fontRef>
        </p:style>
        <p:txBody>
          <a:bodyPr rtlCol="0" anchor="ctr"/>
          <a:p>
            <a:pPr algn="l"/>
            <a:r>
              <a:rPr lang="zh-CN" altLang="en-US" sz="2400">
                <a:gradFill>
                  <a:gsLst>
                    <a:gs pos="0">
                      <a:srgbClr val="65FDF0"/>
                    </a:gs>
                    <a:gs pos="100000">
                      <a:srgbClr val="257FAB"/>
                    </a:gs>
                    <a:gs pos="64000">
                      <a:srgbClr val="44BCCD"/>
                    </a:gs>
                  </a:gsLst>
                  <a:lin scaled="1"/>
                </a:gradFill>
                <a:latin typeface="华文琥珀" panose="02010800040101010101" charset="-122"/>
                <a:ea typeface="华文琥珀" panose="02010800040101010101" charset="-122"/>
              </a:rPr>
              <a:t>调试进行中</a:t>
            </a:r>
            <a:endParaRPr lang="zh-CN" altLang="en-US" sz="2400">
              <a:gradFill>
                <a:gsLst>
                  <a:gs pos="0">
                    <a:srgbClr val="65FDF0"/>
                  </a:gs>
                  <a:gs pos="100000">
                    <a:srgbClr val="257FAB"/>
                  </a:gs>
                  <a:gs pos="64000">
                    <a:srgbClr val="44BCCD"/>
                  </a:gs>
                </a:gsLst>
                <a:lin scaled="1"/>
              </a:gradFill>
              <a:latin typeface="华文琥珀" panose="02010800040101010101" charset="-122"/>
              <a:ea typeface="华文琥珀" panose="02010800040101010101" charset="-122"/>
            </a:endParaRPr>
          </a:p>
        </p:txBody>
      </p:sp>
      <p:sp>
        <p:nvSpPr>
          <p:cNvPr id="6" name="文本框 5"/>
          <p:cNvSpPr txBox="1"/>
          <p:nvPr/>
        </p:nvSpPr>
        <p:spPr>
          <a:xfrm>
            <a:off x="229235" y="960120"/>
            <a:ext cx="1647825" cy="36830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p>
            <a:r>
              <a:rPr lang="zh-CN" altLang="en-US"/>
              <a:t>任务流程示意</a:t>
            </a:r>
            <a:endParaRPr lang="zh-CN" altLang="en-US"/>
          </a:p>
        </p:txBody>
      </p:sp>
      <p:pic>
        <p:nvPicPr>
          <p:cNvPr id="14" name="图片 13"/>
          <p:cNvPicPr>
            <a:picLocks noChangeAspect="1"/>
          </p:cNvPicPr>
          <p:nvPr/>
        </p:nvPicPr>
        <p:blipFill>
          <a:blip r:embed="rId1"/>
          <a:srcRect/>
          <a:stretch>
            <a:fillRect/>
          </a:stretch>
        </p:blipFill>
        <p:spPr bwMode="auto">
          <a:xfrm>
            <a:off x="10266483" y="114945"/>
            <a:ext cx="1816611" cy="915833"/>
          </a:xfrm>
          <a:prstGeom prst="rect">
            <a:avLst/>
          </a:prstGeom>
          <a:noFill/>
          <a:ln w="9525">
            <a:noFill/>
            <a:miter lim="800000"/>
            <a:headEnd/>
            <a:tailEnd/>
          </a:ln>
        </p:spPr>
      </p:pic>
      <p:pic>
        <p:nvPicPr>
          <p:cNvPr id="3" name="图片 2"/>
          <p:cNvPicPr>
            <a:picLocks noChangeAspect="1"/>
          </p:cNvPicPr>
          <p:nvPr/>
        </p:nvPicPr>
        <p:blipFill>
          <a:blip r:embed="rId2"/>
          <a:stretch>
            <a:fillRect/>
          </a:stretch>
        </p:blipFill>
        <p:spPr>
          <a:xfrm>
            <a:off x="2073275" y="0"/>
            <a:ext cx="7839075" cy="721042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竖卷形 4"/>
          <p:cNvSpPr/>
          <p:nvPr/>
        </p:nvSpPr>
        <p:spPr>
          <a:xfrm>
            <a:off x="153035" y="214630"/>
            <a:ext cx="1920240" cy="472440"/>
          </a:xfrm>
          <a:prstGeom prst="verticalScroll">
            <a:avLst/>
          </a:prstGeom>
        </p:spPr>
        <p:style>
          <a:lnRef idx="2">
            <a:schemeClr val="accent5"/>
          </a:lnRef>
          <a:fillRef idx="1">
            <a:schemeClr val="lt1"/>
          </a:fillRef>
          <a:effectRef idx="0">
            <a:schemeClr val="accent5"/>
          </a:effectRef>
          <a:fontRef idx="minor">
            <a:schemeClr val="dk1"/>
          </a:fontRef>
        </p:style>
        <p:txBody>
          <a:bodyPr rtlCol="0" anchor="ctr"/>
          <a:p>
            <a:pPr algn="l"/>
            <a:r>
              <a:rPr lang="zh-CN" altLang="en-US" sz="2400">
                <a:gradFill>
                  <a:gsLst>
                    <a:gs pos="0">
                      <a:srgbClr val="65FDF0"/>
                    </a:gs>
                    <a:gs pos="100000">
                      <a:srgbClr val="257FAB"/>
                    </a:gs>
                    <a:gs pos="64000">
                      <a:srgbClr val="44BCCD"/>
                    </a:gs>
                  </a:gsLst>
                  <a:lin scaled="1"/>
                </a:gradFill>
                <a:latin typeface="华文琥珀" panose="02010800040101010101" charset="-122"/>
                <a:ea typeface="华文琥珀" panose="02010800040101010101" charset="-122"/>
              </a:rPr>
              <a:t>调试进行中</a:t>
            </a:r>
            <a:endParaRPr lang="zh-CN" altLang="en-US" sz="2400">
              <a:gradFill>
                <a:gsLst>
                  <a:gs pos="0">
                    <a:srgbClr val="65FDF0"/>
                  </a:gs>
                  <a:gs pos="100000">
                    <a:srgbClr val="257FAB"/>
                  </a:gs>
                  <a:gs pos="64000">
                    <a:srgbClr val="44BCCD"/>
                  </a:gs>
                </a:gsLst>
                <a:lin scaled="1"/>
              </a:gradFill>
              <a:latin typeface="华文琥珀" panose="02010800040101010101" charset="-122"/>
              <a:ea typeface="华文琥珀" panose="02010800040101010101" charset="-122"/>
            </a:endParaRPr>
          </a:p>
        </p:txBody>
      </p:sp>
      <p:sp>
        <p:nvSpPr>
          <p:cNvPr id="6" name="文本框 5"/>
          <p:cNvSpPr txBox="1"/>
          <p:nvPr/>
        </p:nvSpPr>
        <p:spPr>
          <a:xfrm>
            <a:off x="678815" y="941705"/>
            <a:ext cx="1480185" cy="36830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p>
            <a:r>
              <a:rPr lang="zh-CN" altLang="en-US"/>
              <a:t>进度</a:t>
            </a:r>
            <a:r>
              <a:rPr lang="en-US" altLang="zh-CN"/>
              <a:t>1</a:t>
            </a:r>
            <a:r>
              <a:rPr lang="zh-CN" altLang="en-US"/>
              <a:t>：启动</a:t>
            </a:r>
            <a:endParaRPr lang="zh-CN" altLang="en-US"/>
          </a:p>
        </p:txBody>
      </p:sp>
      <p:sp>
        <p:nvSpPr>
          <p:cNvPr id="8" name="文本框 7"/>
          <p:cNvSpPr txBox="1"/>
          <p:nvPr/>
        </p:nvSpPr>
        <p:spPr>
          <a:xfrm>
            <a:off x="5014595" y="1310005"/>
            <a:ext cx="5805170" cy="2030095"/>
          </a:xfrm>
          <a:prstGeom prst="rect">
            <a:avLst/>
          </a:prstGeom>
          <a:noFill/>
        </p:spPr>
        <p:txBody>
          <a:bodyPr wrap="square" rtlCol="0" anchor="t">
            <a:spAutoFit/>
          </a:bodyPr>
          <a:p>
            <a:r>
              <a:rPr lang="zh-CN" altLang="en-US">
                <a:latin typeface="华文新魏" panose="02010800040101010101" pitchFamily="2" charset="-122"/>
                <a:ea typeface="华文新魏" panose="02010800040101010101" pitchFamily="2" charset="-122"/>
                <a:cs typeface="华文新魏" panose="02010800040101010101" pitchFamily="2" charset="-122"/>
              </a:rPr>
              <a:t>设置进入</a:t>
            </a:r>
            <a:r>
              <a:rPr lang="en-US" altLang="zh-CN">
                <a:latin typeface="华文新魏" panose="02010800040101010101" pitchFamily="2" charset="-122"/>
                <a:ea typeface="华文新魏" panose="02010800040101010101" pitchFamily="2" charset="-122"/>
                <a:cs typeface="华文新魏" panose="02010800040101010101" pitchFamily="2" charset="-122"/>
              </a:rPr>
              <a:t>“</a:t>
            </a:r>
            <a:r>
              <a:rPr lang="zh-CN" altLang="en-US">
                <a:latin typeface="华文新魏" panose="02010800040101010101" pitchFamily="2" charset="-122"/>
                <a:ea typeface="华文新魏" panose="02010800040101010101" pitchFamily="2" charset="-122"/>
                <a:cs typeface="华文新魏" panose="02010800040101010101" pitchFamily="2" charset="-122"/>
              </a:rPr>
              <a:t>启动进度</a:t>
            </a:r>
            <a:r>
              <a:rPr lang="en-US" altLang="zh-CN">
                <a:latin typeface="华文新魏" panose="02010800040101010101" pitchFamily="2" charset="-122"/>
                <a:ea typeface="华文新魏" panose="02010800040101010101" pitchFamily="2" charset="-122"/>
                <a:cs typeface="华文新魏" panose="02010800040101010101" pitchFamily="2" charset="-122"/>
              </a:rPr>
              <a:t>”</a:t>
            </a:r>
            <a:r>
              <a:rPr lang="zh-CN" altLang="en-US">
                <a:latin typeface="华文新魏" panose="02010800040101010101" pitchFamily="2" charset="-122"/>
                <a:ea typeface="华文新魏" panose="02010800040101010101" pitchFamily="2" charset="-122"/>
                <a:cs typeface="华文新魏" panose="02010800040101010101" pitchFamily="2" charset="-122"/>
              </a:rPr>
              <a:t>：</a:t>
            </a:r>
            <a:endParaRPr lang="zh-CN" altLang="en-US">
              <a:latin typeface="华文新魏" panose="02010800040101010101" pitchFamily="2" charset="-122"/>
              <a:ea typeface="华文新魏" panose="02010800040101010101" pitchFamily="2" charset="-122"/>
              <a:cs typeface="华文新魏" panose="02010800040101010101" pitchFamily="2" charset="-122"/>
            </a:endParaRPr>
          </a:p>
          <a:p>
            <a:r>
              <a:rPr lang="zh-CN" altLang="en-US">
                <a:latin typeface="华文新魏" panose="02010800040101010101" pitchFamily="2" charset="-122"/>
                <a:ea typeface="华文新魏" panose="02010800040101010101" pitchFamily="2" charset="-122"/>
                <a:cs typeface="华文新魏" panose="02010800040101010101" pitchFamily="2" charset="-122"/>
              </a:rPr>
              <a:t>启动过程需要完成挥手任务以及设置一些参数：</a:t>
            </a:r>
            <a:endParaRPr lang="zh-CN" altLang="en-US">
              <a:latin typeface="华文新魏" panose="02010800040101010101" pitchFamily="2" charset="-122"/>
              <a:ea typeface="华文新魏" panose="02010800040101010101" pitchFamily="2" charset="-122"/>
              <a:cs typeface="华文新魏" panose="02010800040101010101" pitchFamily="2" charset="-122"/>
            </a:endParaRPr>
          </a:p>
          <a:p>
            <a:r>
              <a:rPr lang="en-US" altLang="zh-CN">
                <a:latin typeface="华文新魏" panose="02010800040101010101" pitchFamily="2" charset="-122"/>
                <a:ea typeface="华文新魏" panose="02010800040101010101" pitchFamily="2" charset="-122"/>
                <a:cs typeface="华文新魏" panose="02010800040101010101" pitchFamily="2" charset="-122"/>
              </a:rPr>
              <a:t>1.</a:t>
            </a:r>
            <a:r>
              <a:rPr lang="zh-CN" altLang="en-US">
                <a:latin typeface="华文新魏" panose="02010800040101010101" pitchFamily="2" charset="-122"/>
                <a:ea typeface="华文新魏" panose="02010800040101010101" pitchFamily="2" charset="-122"/>
                <a:cs typeface="华文新魏" panose="02010800040101010101" pitchFamily="2" charset="-122"/>
              </a:rPr>
              <a:t>挥手</a:t>
            </a:r>
            <a:endParaRPr lang="zh-CN" altLang="en-US">
              <a:latin typeface="华文新魏" panose="02010800040101010101" pitchFamily="2" charset="-122"/>
              <a:ea typeface="华文新魏" panose="02010800040101010101" pitchFamily="2" charset="-122"/>
              <a:cs typeface="华文新魏" panose="02010800040101010101" pitchFamily="2" charset="-122"/>
            </a:endParaRPr>
          </a:p>
          <a:p>
            <a:r>
              <a:rPr lang="en-US" altLang="zh-CN">
                <a:latin typeface="华文新魏" panose="02010800040101010101" pitchFamily="2" charset="-122"/>
                <a:ea typeface="华文新魏" panose="02010800040101010101" pitchFamily="2" charset="-122"/>
                <a:cs typeface="华文新魏" panose="02010800040101010101" pitchFamily="2" charset="-122"/>
              </a:rPr>
              <a:t>2.</a:t>
            </a:r>
            <a:r>
              <a:rPr lang="zh-CN" altLang="en-US">
                <a:latin typeface="华文新魏" panose="02010800040101010101" pitchFamily="2" charset="-122"/>
                <a:ea typeface="华文新魏" panose="02010800040101010101" pitchFamily="2" charset="-122"/>
                <a:cs typeface="华文新魏" panose="02010800040101010101" pitchFamily="2" charset="-122"/>
              </a:rPr>
              <a:t>开启巡线</a:t>
            </a:r>
            <a:endParaRPr lang="zh-CN" altLang="en-US">
              <a:latin typeface="华文新魏" panose="02010800040101010101" pitchFamily="2" charset="-122"/>
              <a:ea typeface="华文新魏" panose="02010800040101010101" pitchFamily="2" charset="-122"/>
              <a:cs typeface="华文新魏" panose="02010800040101010101" pitchFamily="2" charset="-122"/>
            </a:endParaRPr>
          </a:p>
          <a:p>
            <a:r>
              <a:rPr lang="en-US" altLang="zh-CN">
                <a:latin typeface="华文新魏" panose="02010800040101010101" pitchFamily="2" charset="-122"/>
                <a:ea typeface="华文新魏" panose="02010800040101010101" pitchFamily="2" charset="-122"/>
                <a:cs typeface="华文新魏" panose="02010800040101010101" pitchFamily="2" charset="-122"/>
              </a:rPr>
              <a:t>3.</a:t>
            </a:r>
            <a:r>
              <a:rPr lang="zh-CN" altLang="en-US">
                <a:latin typeface="华文新魏" panose="02010800040101010101" pitchFamily="2" charset="-122"/>
                <a:ea typeface="华文新魏" panose="02010800040101010101" pitchFamily="2" charset="-122"/>
                <a:cs typeface="华文新魏" panose="02010800040101010101" pitchFamily="2" charset="-122"/>
              </a:rPr>
              <a:t>设置下一个任务点：独木桥起点</a:t>
            </a:r>
            <a:r>
              <a:rPr lang="en-US" altLang="zh-CN">
                <a:latin typeface="华文新魏" panose="02010800040101010101" pitchFamily="2" charset="-122"/>
                <a:ea typeface="华文新魏" panose="02010800040101010101" pitchFamily="2" charset="-122"/>
                <a:cs typeface="华文新魏" panose="02010800040101010101" pitchFamily="2" charset="-122"/>
              </a:rPr>
              <a:t> </a:t>
            </a:r>
            <a:r>
              <a:rPr lang="zh-CN" altLang="en-US">
                <a:latin typeface="华文新魏" panose="02010800040101010101" pitchFamily="2" charset="-122"/>
                <a:ea typeface="华文新魏" panose="02010800040101010101" pitchFamily="2" charset="-122"/>
                <a:cs typeface="华文新魏" panose="02010800040101010101" pitchFamily="2" charset="-122"/>
              </a:rPr>
              <a:t>的像素点大小（</a:t>
            </a:r>
            <a:r>
              <a:rPr lang="zh-CN" altLang="en-US">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像素点根据实际情况进行调试</a:t>
            </a:r>
            <a:r>
              <a:rPr lang="zh-CN" altLang="en-US">
                <a:latin typeface="华文新魏" panose="02010800040101010101" pitchFamily="2" charset="-122"/>
                <a:ea typeface="华文新魏" panose="02010800040101010101" pitchFamily="2" charset="-122"/>
                <a:cs typeface="华文新魏" panose="02010800040101010101" pitchFamily="2" charset="-122"/>
              </a:rPr>
              <a:t>）</a:t>
            </a:r>
            <a:endParaRPr lang="zh-CN" altLang="en-US">
              <a:latin typeface="华文新魏" panose="02010800040101010101" pitchFamily="2" charset="-122"/>
              <a:ea typeface="华文新魏" panose="02010800040101010101" pitchFamily="2" charset="-122"/>
              <a:cs typeface="华文新魏" panose="02010800040101010101" pitchFamily="2" charset="-122"/>
            </a:endParaRPr>
          </a:p>
          <a:p>
            <a:r>
              <a:rPr lang="en-US" altLang="zh-CN">
                <a:latin typeface="华文新魏" panose="02010800040101010101" pitchFamily="2" charset="-122"/>
                <a:ea typeface="华文新魏" panose="02010800040101010101" pitchFamily="2" charset="-122"/>
                <a:cs typeface="华文新魏" panose="02010800040101010101" pitchFamily="2" charset="-122"/>
              </a:rPr>
              <a:t>4.</a:t>
            </a:r>
            <a:r>
              <a:rPr lang="zh-CN" altLang="en-US">
                <a:latin typeface="华文新魏" panose="02010800040101010101" pitchFamily="2" charset="-122"/>
                <a:ea typeface="华文新魏" panose="02010800040101010101" pitchFamily="2" charset="-122"/>
                <a:cs typeface="华文新魏" panose="02010800040101010101" pitchFamily="2" charset="-122"/>
              </a:rPr>
              <a:t>改变进度</a:t>
            </a:r>
            <a:endParaRPr lang="zh-CN" altLang="en-US">
              <a:latin typeface="华文新魏" panose="02010800040101010101" pitchFamily="2" charset="-122"/>
              <a:ea typeface="华文新魏" panose="02010800040101010101" pitchFamily="2" charset="-122"/>
              <a:cs typeface="华文新魏" panose="02010800040101010101" pitchFamily="2" charset="-122"/>
            </a:endParaRPr>
          </a:p>
        </p:txBody>
      </p:sp>
      <p:pic>
        <p:nvPicPr>
          <p:cNvPr id="14" name="图片 13"/>
          <p:cNvPicPr>
            <a:picLocks noChangeAspect="1"/>
          </p:cNvPicPr>
          <p:nvPr/>
        </p:nvPicPr>
        <p:blipFill>
          <a:blip r:embed="rId1"/>
          <a:srcRect/>
          <a:stretch>
            <a:fillRect/>
          </a:stretch>
        </p:blipFill>
        <p:spPr bwMode="auto">
          <a:xfrm>
            <a:off x="10266483" y="114945"/>
            <a:ext cx="1816611" cy="915833"/>
          </a:xfrm>
          <a:prstGeom prst="rect">
            <a:avLst/>
          </a:prstGeom>
          <a:noFill/>
          <a:ln w="9525">
            <a:noFill/>
            <a:miter lim="800000"/>
            <a:headEnd/>
            <a:tailEnd/>
          </a:ln>
        </p:spPr>
      </p:pic>
      <p:pic>
        <p:nvPicPr>
          <p:cNvPr id="2" name="图片 1"/>
          <p:cNvPicPr>
            <a:picLocks noChangeAspect="1"/>
          </p:cNvPicPr>
          <p:nvPr/>
        </p:nvPicPr>
        <p:blipFill>
          <a:blip r:embed="rId2"/>
          <a:stretch>
            <a:fillRect/>
          </a:stretch>
        </p:blipFill>
        <p:spPr>
          <a:xfrm>
            <a:off x="678815" y="1640205"/>
            <a:ext cx="3717290" cy="4342130"/>
          </a:xfrm>
          <a:prstGeom prst="rect">
            <a:avLst/>
          </a:prstGeom>
        </p:spPr>
      </p:pic>
      <p:pic>
        <p:nvPicPr>
          <p:cNvPr id="3" name="图片 2"/>
          <p:cNvPicPr>
            <a:picLocks noChangeAspect="1"/>
          </p:cNvPicPr>
          <p:nvPr/>
        </p:nvPicPr>
        <p:blipFill>
          <a:blip r:embed="rId3"/>
          <a:stretch>
            <a:fillRect/>
          </a:stretch>
        </p:blipFill>
        <p:spPr>
          <a:xfrm>
            <a:off x="5014595" y="3475990"/>
            <a:ext cx="3833495" cy="2885440"/>
          </a:xfrm>
          <a:prstGeom prst="rect">
            <a:avLst/>
          </a:prstGeom>
        </p:spPr>
      </p:pic>
      <p:sp>
        <p:nvSpPr>
          <p:cNvPr id="4" name="矩形 3"/>
          <p:cNvSpPr/>
          <p:nvPr/>
        </p:nvSpPr>
        <p:spPr>
          <a:xfrm>
            <a:off x="4959985" y="5920105"/>
            <a:ext cx="920115" cy="421640"/>
          </a:xfrm>
          <a:prstGeom prst="rect">
            <a:avLst/>
          </a:prstGeom>
          <a:noFill/>
          <a:ln w="57150">
            <a:solidFill>
              <a:srgbClr val="FF0000"/>
            </a:solidFill>
          </a:ln>
          <a:extLst>
            <a:ext uri="{909E8E84-426E-40DD-AFC4-6F175D3DCCD1}">
              <a14:hiddenFill xmlns:a14="http://schemas.microsoft.com/office/drawing/2010/main">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14:hiddenFill>
            </a:ext>
          </a:extLst>
        </p:spPr>
        <p:style>
          <a:lnRef idx="1">
            <a:schemeClr val="accent3"/>
          </a:lnRef>
          <a:fillRef idx="2">
            <a:schemeClr val="accent3"/>
          </a:fillRef>
          <a:effectRef idx="1">
            <a:schemeClr val="accent3"/>
          </a:effectRef>
          <a:fontRef idx="minor">
            <a:schemeClr val="dk1"/>
          </a:fontRef>
        </p:style>
        <p:txBody>
          <a:bodyPr rtlCol="0" anchor="ctr"/>
          <a:p>
            <a:pPr algn="ctr"/>
            <a:endParaRPr lang="zh-CN" altLang="en-US"/>
          </a:p>
        </p:txBody>
      </p:sp>
      <p:sp>
        <p:nvSpPr>
          <p:cNvPr id="9" name="文本框 8"/>
          <p:cNvSpPr txBox="1"/>
          <p:nvPr/>
        </p:nvSpPr>
        <p:spPr>
          <a:xfrm>
            <a:off x="5372735" y="6497320"/>
            <a:ext cx="2233295" cy="368300"/>
          </a:xfrm>
          <a:prstGeom prst="rect">
            <a:avLst/>
          </a:prstGeom>
          <a:noFill/>
        </p:spPr>
        <p:txBody>
          <a:bodyPr wrap="square" rtlCol="0">
            <a:spAutoFit/>
          </a:bodyPr>
          <a:p>
            <a:r>
              <a:rPr lang="zh-CN" altLang="en-US" b="1">
                <a:solidFill>
                  <a:schemeClr val="accent2">
                    <a:lumMod val="75000"/>
                  </a:schemeClr>
                </a:solidFill>
              </a:rPr>
              <a:t>观察输出信息</a:t>
            </a:r>
            <a:endParaRPr lang="zh-CN" altLang="en-US" b="1">
              <a:solidFill>
                <a:schemeClr val="accent2">
                  <a:lumMod val="75000"/>
                </a:schemeClr>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竖卷形 4"/>
          <p:cNvSpPr/>
          <p:nvPr/>
        </p:nvSpPr>
        <p:spPr>
          <a:xfrm>
            <a:off x="153035" y="214630"/>
            <a:ext cx="1920240" cy="472440"/>
          </a:xfrm>
          <a:prstGeom prst="verticalScroll">
            <a:avLst/>
          </a:prstGeom>
        </p:spPr>
        <p:style>
          <a:lnRef idx="2">
            <a:schemeClr val="accent5"/>
          </a:lnRef>
          <a:fillRef idx="1">
            <a:schemeClr val="lt1"/>
          </a:fillRef>
          <a:effectRef idx="0">
            <a:schemeClr val="accent5"/>
          </a:effectRef>
          <a:fontRef idx="minor">
            <a:schemeClr val="dk1"/>
          </a:fontRef>
        </p:style>
        <p:txBody>
          <a:bodyPr rtlCol="0" anchor="ctr"/>
          <a:p>
            <a:pPr algn="l"/>
            <a:r>
              <a:rPr lang="zh-CN" altLang="en-US" sz="2400">
                <a:gradFill>
                  <a:gsLst>
                    <a:gs pos="0">
                      <a:srgbClr val="65FDF0"/>
                    </a:gs>
                    <a:gs pos="100000">
                      <a:srgbClr val="257FAB"/>
                    </a:gs>
                    <a:gs pos="64000">
                      <a:srgbClr val="44BCCD"/>
                    </a:gs>
                  </a:gsLst>
                  <a:lin scaled="1"/>
                </a:gradFill>
                <a:latin typeface="华文琥珀" panose="02010800040101010101" charset="-122"/>
                <a:ea typeface="华文琥珀" panose="02010800040101010101" charset="-122"/>
              </a:rPr>
              <a:t>调试进行中</a:t>
            </a:r>
            <a:endParaRPr lang="zh-CN" altLang="en-US" sz="2400">
              <a:gradFill>
                <a:gsLst>
                  <a:gs pos="0">
                    <a:srgbClr val="65FDF0"/>
                  </a:gs>
                  <a:gs pos="100000">
                    <a:srgbClr val="257FAB"/>
                  </a:gs>
                  <a:gs pos="64000">
                    <a:srgbClr val="44BCCD"/>
                  </a:gs>
                </a:gsLst>
                <a:lin scaled="1"/>
              </a:gradFill>
              <a:latin typeface="华文琥珀" panose="02010800040101010101" charset="-122"/>
              <a:ea typeface="华文琥珀" panose="02010800040101010101" charset="-122"/>
            </a:endParaRPr>
          </a:p>
        </p:txBody>
      </p:sp>
      <p:sp>
        <p:nvSpPr>
          <p:cNvPr id="11" name="文本框 10"/>
          <p:cNvSpPr txBox="1"/>
          <p:nvPr/>
        </p:nvSpPr>
        <p:spPr>
          <a:xfrm>
            <a:off x="401955" y="5023485"/>
            <a:ext cx="4631055" cy="1753235"/>
          </a:xfrm>
          <a:prstGeom prst="rect">
            <a:avLst/>
          </a:prstGeom>
          <a:noFill/>
        </p:spPr>
        <p:txBody>
          <a:bodyPr wrap="square" rtlCol="0" anchor="t">
            <a:spAutoFit/>
          </a:bodyPr>
          <a:p>
            <a:r>
              <a:rPr lang="zh-CN" altLang="en-US">
                <a:latin typeface="华文新魏" panose="02010800040101010101" pitchFamily="2" charset="-122"/>
                <a:ea typeface="华文新魏" panose="02010800040101010101" pitchFamily="2" charset="-122"/>
                <a:cs typeface="华文新魏" panose="02010800040101010101" pitchFamily="2" charset="-122"/>
              </a:rPr>
              <a:t>在进度</a:t>
            </a:r>
            <a:r>
              <a:rPr lang="en-US" altLang="zh-CN">
                <a:latin typeface="华文新魏" panose="02010800040101010101" pitchFamily="2" charset="-122"/>
                <a:ea typeface="华文新魏" panose="02010800040101010101" pitchFamily="2" charset="-122"/>
                <a:cs typeface="华文新魏" panose="02010800040101010101" pitchFamily="2" charset="-122"/>
              </a:rPr>
              <a:t>2</a:t>
            </a:r>
            <a:r>
              <a:rPr lang="zh-CN" altLang="en-US">
                <a:latin typeface="华文新魏" panose="02010800040101010101" pitchFamily="2" charset="-122"/>
                <a:ea typeface="华文新魏" panose="02010800040101010101" pitchFamily="2" charset="-122"/>
                <a:cs typeface="华文新魏" panose="02010800040101010101" pitchFamily="2" charset="-122"/>
              </a:rPr>
              <a:t>：独木桥起点进程中：需要完成以下任务：</a:t>
            </a:r>
            <a:endParaRPr lang="zh-CN" altLang="en-US">
              <a:latin typeface="华文新魏" panose="02010800040101010101" pitchFamily="2" charset="-122"/>
              <a:ea typeface="华文新魏" panose="02010800040101010101" pitchFamily="2" charset="-122"/>
              <a:cs typeface="华文新魏" panose="02010800040101010101" pitchFamily="2" charset="-122"/>
            </a:endParaRPr>
          </a:p>
          <a:p>
            <a:r>
              <a:rPr lang="en-US" altLang="zh-CN">
                <a:latin typeface="华文新魏" panose="02010800040101010101" pitchFamily="2" charset="-122"/>
                <a:ea typeface="华文新魏" panose="02010800040101010101" pitchFamily="2" charset="-122"/>
                <a:cs typeface="华文新魏" panose="02010800040101010101" pitchFamily="2" charset="-122"/>
              </a:rPr>
              <a:t>1.</a:t>
            </a:r>
            <a:r>
              <a:rPr lang="zh-CN" altLang="en-US">
                <a:latin typeface="华文新魏" panose="02010800040101010101" pitchFamily="2" charset="-122"/>
                <a:ea typeface="华文新魏" panose="02010800040101010101" pitchFamily="2" charset="-122"/>
                <a:cs typeface="华文新魏" panose="02010800040101010101" pitchFamily="2" charset="-122"/>
              </a:rPr>
              <a:t>在看到起点前正常巡线；</a:t>
            </a:r>
            <a:endParaRPr lang="zh-CN" altLang="en-US">
              <a:latin typeface="华文新魏" panose="02010800040101010101" pitchFamily="2" charset="-122"/>
              <a:ea typeface="华文新魏" panose="02010800040101010101" pitchFamily="2" charset="-122"/>
              <a:cs typeface="华文新魏" panose="02010800040101010101" pitchFamily="2" charset="-122"/>
            </a:endParaRPr>
          </a:p>
          <a:p>
            <a:r>
              <a:rPr lang="en-US" altLang="zh-CN">
                <a:latin typeface="华文新魏" panose="02010800040101010101" pitchFamily="2" charset="-122"/>
                <a:ea typeface="华文新魏" panose="02010800040101010101" pitchFamily="2" charset="-122"/>
                <a:cs typeface="华文新魏" panose="02010800040101010101" pitchFamily="2" charset="-122"/>
              </a:rPr>
              <a:t>2.</a:t>
            </a:r>
            <a:r>
              <a:rPr lang="zh-CN" altLang="en-US">
                <a:latin typeface="华文新魏" panose="02010800040101010101" pitchFamily="2" charset="-122"/>
                <a:ea typeface="华文新魏" panose="02010800040101010101" pitchFamily="2" charset="-122"/>
                <a:cs typeface="华文新魏" panose="02010800040101010101" pitchFamily="2" charset="-122"/>
              </a:rPr>
              <a:t>看到起点之后让机器人执行动作使机器人能够从起点开始才张开双臂行走。</a:t>
            </a:r>
            <a:endParaRPr lang="zh-CN" altLang="en-US">
              <a:latin typeface="华文新魏" panose="02010800040101010101" pitchFamily="2" charset="-122"/>
              <a:ea typeface="华文新魏" panose="02010800040101010101" pitchFamily="2" charset="-122"/>
              <a:cs typeface="华文新魏" panose="02010800040101010101" pitchFamily="2" charset="-122"/>
            </a:endParaRPr>
          </a:p>
          <a:p>
            <a:r>
              <a:rPr lang="en-US" altLang="zh-CN">
                <a:latin typeface="华文新魏" panose="02010800040101010101" pitchFamily="2" charset="-122"/>
                <a:ea typeface="华文新魏" panose="02010800040101010101" pitchFamily="2" charset="-122"/>
                <a:cs typeface="华文新魏" panose="02010800040101010101" pitchFamily="2" charset="-122"/>
              </a:rPr>
              <a:t>3.</a:t>
            </a:r>
            <a:r>
              <a:rPr lang="zh-CN" altLang="en-US">
                <a:latin typeface="华文新魏" panose="02010800040101010101" pitchFamily="2" charset="-122"/>
                <a:ea typeface="华文新魏" panose="02010800040101010101" pitchFamily="2" charset="-122"/>
                <a:cs typeface="华文新魏" panose="02010800040101010101" pitchFamily="2" charset="-122"/>
              </a:rPr>
              <a:t>改变进度去寻找独木桥终点。</a:t>
            </a:r>
            <a:endParaRPr lang="zh-CN" altLang="en-US">
              <a:latin typeface="华文新魏" panose="02010800040101010101" pitchFamily="2" charset="-122"/>
              <a:ea typeface="华文新魏" panose="02010800040101010101" pitchFamily="2" charset="-122"/>
              <a:cs typeface="华文新魏" panose="02010800040101010101" pitchFamily="2" charset="-122"/>
            </a:endParaRPr>
          </a:p>
        </p:txBody>
      </p:sp>
      <p:sp>
        <p:nvSpPr>
          <p:cNvPr id="12" name="文本框 11"/>
          <p:cNvSpPr txBox="1"/>
          <p:nvPr/>
        </p:nvSpPr>
        <p:spPr>
          <a:xfrm>
            <a:off x="678815" y="941705"/>
            <a:ext cx="2181225" cy="36830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p>
            <a:r>
              <a:rPr lang="zh-CN" altLang="en-US"/>
              <a:t>进度</a:t>
            </a:r>
            <a:r>
              <a:rPr lang="en-US" altLang="zh-CN"/>
              <a:t>2</a:t>
            </a:r>
            <a:r>
              <a:rPr lang="zh-CN" altLang="en-US"/>
              <a:t>：独木桥起点</a:t>
            </a:r>
            <a:endParaRPr lang="zh-CN" altLang="en-US"/>
          </a:p>
        </p:txBody>
      </p:sp>
      <p:pic>
        <p:nvPicPr>
          <p:cNvPr id="14" name="图片 13"/>
          <p:cNvPicPr>
            <a:picLocks noChangeAspect="1"/>
          </p:cNvPicPr>
          <p:nvPr/>
        </p:nvPicPr>
        <p:blipFill>
          <a:blip r:embed="rId1"/>
          <a:srcRect/>
          <a:stretch>
            <a:fillRect/>
          </a:stretch>
        </p:blipFill>
        <p:spPr bwMode="auto">
          <a:xfrm>
            <a:off x="10266483" y="114945"/>
            <a:ext cx="1816611" cy="915833"/>
          </a:xfrm>
          <a:prstGeom prst="rect">
            <a:avLst/>
          </a:prstGeom>
          <a:noFill/>
          <a:ln w="9525">
            <a:noFill/>
            <a:miter lim="800000"/>
            <a:headEnd/>
            <a:tailEnd/>
          </a:ln>
        </p:spPr>
      </p:pic>
      <p:pic>
        <p:nvPicPr>
          <p:cNvPr id="2" name="图片 1"/>
          <p:cNvPicPr>
            <a:picLocks noChangeAspect="1"/>
          </p:cNvPicPr>
          <p:nvPr/>
        </p:nvPicPr>
        <p:blipFill>
          <a:blip r:embed="rId2"/>
          <a:stretch>
            <a:fillRect/>
          </a:stretch>
        </p:blipFill>
        <p:spPr>
          <a:xfrm>
            <a:off x="678815" y="1564640"/>
            <a:ext cx="3221990" cy="3458845"/>
          </a:xfrm>
          <a:prstGeom prst="rect">
            <a:avLst/>
          </a:prstGeom>
        </p:spPr>
      </p:pic>
      <p:sp>
        <p:nvSpPr>
          <p:cNvPr id="6" name="文本框 5"/>
          <p:cNvSpPr txBox="1"/>
          <p:nvPr/>
        </p:nvSpPr>
        <p:spPr>
          <a:xfrm>
            <a:off x="6393815" y="941705"/>
            <a:ext cx="2181225" cy="36830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p>
            <a:r>
              <a:rPr lang="zh-CN" altLang="en-US"/>
              <a:t>进度</a:t>
            </a:r>
            <a:r>
              <a:rPr lang="en-US" altLang="zh-CN"/>
              <a:t>3</a:t>
            </a:r>
            <a:r>
              <a:rPr lang="zh-CN" altLang="en-US"/>
              <a:t>：独木桥终点</a:t>
            </a:r>
            <a:endParaRPr lang="zh-CN" altLang="en-US"/>
          </a:p>
        </p:txBody>
      </p:sp>
      <p:pic>
        <p:nvPicPr>
          <p:cNvPr id="7" name="图片 6"/>
          <p:cNvPicPr>
            <a:picLocks noChangeAspect="1"/>
          </p:cNvPicPr>
          <p:nvPr/>
        </p:nvPicPr>
        <p:blipFill>
          <a:blip r:embed="rId3"/>
          <a:stretch>
            <a:fillRect/>
          </a:stretch>
        </p:blipFill>
        <p:spPr>
          <a:xfrm>
            <a:off x="6393815" y="1394460"/>
            <a:ext cx="3009900" cy="3933825"/>
          </a:xfrm>
          <a:prstGeom prst="rect">
            <a:avLst/>
          </a:prstGeom>
        </p:spPr>
      </p:pic>
      <p:sp>
        <p:nvSpPr>
          <p:cNvPr id="8" name="文本框 7"/>
          <p:cNvSpPr txBox="1"/>
          <p:nvPr/>
        </p:nvSpPr>
        <p:spPr>
          <a:xfrm>
            <a:off x="8889365" y="4192270"/>
            <a:ext cx="3193415" cy="2584450"/>
          </a:xfrm>
          <a:prstGeom prst="rect">
            <a:avLst/>
          </a:prstGeom>
          <a:noFill/>
        </p:spPr>
        <p:txBody>
          <a:bodyPr wrap="square" rtlCol="0" anchor="t">
            <a:spAutoFit/>
          </a:bodyPr>
          <a:p>
            <a:r>
              <a:rPr lang="zh-CN" altLang="en-US">
                <a:latin typeface="华文新魏" panose="02010800040101010101" pitchFamily="2" charset="-122"/>
                <a:ea typeface="华文新魏" panose="02010800040101010101" pitchFamily="2" charset="-122"/>
                <a:cs typeface="华文新魏" panose="02010800040101010101" pitchFamily="2" charset="-122"/>
              </a:rPr>
              <a:t>在进度</a:t>
            </a:r>
            <a:r>
              <a:rPr lang="en-US" altLang="zh-CN">
                <a:latin typeface="华文新魏" panose="02010800040101010101" pitchFamily="2" charset="-122"/>
                <a:ea typeface="华文新魏" panose="02010800040101010101" pitchFamily="2" charset="-122"/>
                <a:cs typeface="华文新魏" panose="02010800040101010101" pitchFamily="2" charset="-122"/>
              </a:rPr>
              <a:t>3</a:t>
            </a:r>
            <a:r>
              <a:rPr lang="zh-CN" altLang="en-US">
                <a:latin typeface="华文新魏" panose="02010800040101010101" pitchFamily="2" charset="-122"/>
                <a:ea typeface="华文新魏" panose="02010800040101010101" pitchFamily="2" charset="-122"/>
                <a:cs typeface="华文新魏" panose="02010800040101010101" pitchFamily="2" charset="-122"/>
              </a:rPr>
              <a:t>：独木桥终点进程中：需要完成以下任务：</a:t>
            </a:r>
            <a:endParaRPr lang="zh-CN" altLang="en-US">
              <a:latin typeface="华文新魏" panose="02010800040101010101" pitchFamily="2" charset="-122"/>
              <a:ea typeface="华文新魏" panose="02010800040101010101" pitchFamily="2" charset="-122"/>
              <a:cs typeface="华文新魏" panose="02010800040101010101" pitchFamily="2" charset="-122"/>
            </a:endParaRPr>
          </a:p>
          <a:p>
            <a:r>
              <a:rPr lang="en-US" altLang="zh-CN">
                <a:latin typeface="华文新魏" panose="02010800040101010101" pitchFamily="2" charset="-122"/>
                <a:ea typeface="华文新魏" panose="02010800040101010101" pitchFamily="2" charset="-122"/>
                <a:cs typeface="华文新魏" panose="02010800040101010101" pitchFamily="2" charset="-122"/>
              </a:rPr>
              <a:t>1.</a:t>
            </a:r>
            <a:r>
              <a:rPr lang="zh-CN" altLang="en-US">
                <a:latin typeface="华文新魏" panose="02010800040101010101" pitchFamily="2" charset="-122"/>
                <a:ea typeface="华文新魏" panose="02010800040101010101" pitchFamily="2" charset="-122"/>
                <a:cs typeface="华文新魏" panose="02010800040101010101" pitchFamily="2" charset="-122"/>
              </a:rPr>
              <a:t>经过终点前继续张开双臂行走；</a:t>
            </a:r>
            <a:endParaRPr lang="zh-CN" altLang="en-US">
              <a:latin typeface="华文新魏" panose="02010800040101010101" pitchFamily="2" charset="-122"/>
              <a:ea typeface="华文新魏" panose="02010800040101010101" pitchFamily="2" charset="-122"/>
              <a:cs typeface="华文新魏" panose="02010800040101010101" pitchFamily="2" charset="-122"/>
            </a:endParaRPr>
          </a:p>
          <a:p>
            <a:r>
              <a:rPr lang="en-US" altLang="zh-CN">
                <a:latin typeface="华文新魏" panose="02010800040101010101" pitchFamily="2" charset="-122"/>
                <a:ea typeface="华文新魏" panose="02010800040101010101" pitchFamily="2" charset="-122"/>
                <a:cs typeface="华文新魏" panose="02010800040101010101" pitchFamily="2" charset="-122"/>
              </a:rPr>
              <a:t>2.</a:t>
            </a:r>
            <a:r>
              <a:rPr lang="zh-CN" altLang="en-US">
                <a:latin typeface="华文新魏" panose="02010800040101010101" pitchFamily="2" charset="-122"/>
                <a:ea typeface="华文新魏" panose="02010800040101010101" pitchFamily="2" charset="-122"/>
                <a:cs typeface="华文新魏" panose="02010800040101010101" pitchFamily="2" charset="-122"/>
              </a:rPr>
              <a:t>经过终点后放下双臂行走；</a:t>
            </a:r>
            <a:endParaRPr lang="zh-CN" altLang="en-US">
              <a:latin typeface="华文新魏" panose="02010800040101010101" pitchFamily="2" charset="-122"/>
              <a:ea typeface="华文新魏" panose="02010800040101010101" pitchFamily="2" charset="-122"/>
              <a:cs typeface="华文新魏" panose="02010800040101010101" pitchFamily="2" charset="-122"/>
            </a:endParaRPr>
          </a:p>
          <a:p>
            <a:r>
              <a:rPr lang="en-US" altLang="zh-CN">
                <a:latin typeface="华文新魏" panose="02010800040101010101" pitchFamily="2" charset="-122"/>
                <a:ea typeface="华文新魏" panose="02010800040101010101" pitchFamily="2" charset="-122"/>
                <a:cs typeface="华文新魏" panose="02010800040101010101" pitchFamily="2" charset="-122"/>
              </a:rPr>
              <a:t>3.</a:t>
            </a:r>
            <a:r>
              <a:rPr lang="zh-CN" altLang="en-US">
                <a:latin typeface="华文新魏" panose="02010800040101010101" pitchFamily="2" charset="-122"/>
                <a:ea typeface="华文新魏" panose="02010800040101010101" pitchFamily="2" charset="-122"/>
                <a:cs typeface="华文新魏" panose="02010800040101010101" pitchFamily="2" charset="-122"/>
              </a:rPr>
              <a:t>设置下一个要识别的横线像素点</a:t>
            </a:r>
            <a:endParaRPr lang="zh-CN" altLang="en-US">
              <a:latin typeface="华文新魏" panose="02010800040101010101" pitchFamily="2" charset="-122"/>
              <a:ea typeface="华文新魏" panose="02010800040101010101" pitchFamily="2" charset="-122"/>
              <a:cs typeface="华文新魏" panose="02010800040101010101" pitchFamily="2" charset="-122"/>
            </a:endParaRPr>
          </a:p>
          <a:p>
            <a:r>
              <a:rPr lang="en-US" altLang="zh-CN">
                <a:latin typeface="华文新魏" panose="02010800040101010101" pitchFamily="2" charset="-122"/>
                <a:ea typeface="华文新魏" panose="02010800040101010101" pitchFamily="2" charset="-122"/>
                <a:cs typeface="华文新魏" panose="02010800040101010101" pitchFamily="2" charset="-122"/>
              </a:rPr>
              <a:t>3.</a:t>
            </a:r>
            <a:r>
              <a:rPr lang="zh-CN" altLang="en-US">
                <a:latin typeface="华文新魏" panose="02010800040101010101" pitchFamily="2" charset="-122"/>
                <a:ea typeface="华文新魏" panose="02010800040101010101" pitchFamily="2" charset="-122"/>
                <a:cs typeface="华文新魏" panose="02010800040101010101" pitchFamily="2" charset="-122"/>
              </a:rPr>
              <a:t>改变进度为搬运色块（小学组跳过搬运色块阶段）</a:t>
            </a:r>
            <a:endParaRPr lang="zh-CN" altLang="en-US">
              <a:latin typeface="华文新魏" panose="02010800040101010101" pitchFamily="2" charset="-122"/>
              <a:ea typeface="华文新魏" panose="02010800040101010101" pitchFamily="2" charset="-122"/>
              <a:cs typeface="华文新魏" panose="02010800040101010101" pitchFamily="2"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竖卷形 4"/>
          <p:cNvSpPr/>
          <p:nvPr/>
        </p:nvSpPr>
        <p:spPr>
          <a:xfrm>
            <a:off x="153035" y="214630"/>
            <a:ext cx="1920240" cy="472440"/>
          </a:xfrm>
          <a:prstGeom prst="verticalScroll">
            <a:avLst/>
          </a:prstGeom>
        </p:spPr>
        <p:style>
          <a:lnRef idx="2">
            <a:schemeClr val="accent5"/>
          </a:lnRef>
          <a:fillRef idx="1">
            <a:schemeClr val="lt1"/>
          </a:fillRef>
          <a:effectRef idx="0">
            <a:schemeClr val="accent5"/>
          </a:effectRef>
          <a:fontRef idx="minor">
            <a:schemeClr val="dk1"/>
          </a:fontRef>
        </p:style>
        <p:txBody>
          <a:bodyPr rtlCol="0" anchor="ctr"/>
          <a:p>
            <a:pPr algn="l"/>
            <a:r>
              <a:rPr lang="zh-CN" altLang="en-US" sz="2400">
                <a:gradFill>
                  <a:gsLst>
                    <a:gs pos="0">
                      <a:srgbClr val="65FDF0"/>
                    </a:gs>
                    <a:gs pos="100000">
                      <a:srgbClr val="257FAB"/>
                    </a:gs>
                    <a:gs pos="64000">
                      <a:srgbClr val="44BCCD"/>
                    </a:gs>
                  </a:gsLst>
                  <a:lin scaled="1"/>
                </a:gradFill>
                <a:latin typeface="华文琥珀" panose="02010800040101010101" charset="-122"/>
                <a:ea typeface="华文琥珀" panose="02010800040101010101" charset="-122"/>
              </a:rPr>
              <a:t>调试进行中</a:t>
            </a:r>
            <a:endParaRPr lang="zh-CN" altLang="en-US" sz="2400">
              <a:gradFill>
                <a:gsLst>
                  <a:gs pos="0">
                    <a:srgbClr val="65FDF0"/>
                  </a:gs>
                  <a:gs pos="100000">
                    <a:srgbClr val="257FAB"/>
                  </a:gs>
                  <a:gs pos="64000">
                    <a:srgbClr val="44BCCD"/>
                  </a:gs>
                </a:gsLst>
                <a:lin scaled="1"/>
              </a:gradFill>
              <a:latin typeface="华文琥珀" panose="02010800040101010101" charset="-122"/>
              <a:ea typeface="华文琥珀" panose="02010800040101010101" charset="-122"/>
            </a:endParaRPr>
          </a:p>
        </p:txBody>
      </p:sp>
      <p:sp>
        <p:nvSpPr>
          <p:cNvPr id="12" name="文本框 11"/>
          <p:cNvSpPr txBox="1"/>
          <p:nvPr/>
        </p:nvSpPr>
        <p:spPr>
          <a:xfrm>
            <a:off x="544195" y="887730"/>
            <a:ext cx="1926590" cy="36830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p>
            <a:r>
              <a:rPr lang="zh-CN" altLang="en-US"/>
              <a:t>进度</a:t>
            </a:r>
            <a:r>
              <a:rPr lang="en-US" altLang="zh-CN"/>
              <a:t>4</a:t>
            </a:r>
            <a:r>
              <a:rPr lang="zh-CN" altLang="en-US"/>
              <a:t>：搬运色块</a:t>
            </a:r>
            <a:endParaRPr lang="zh-CN" altLang="en-US"/>
          </a:p>
        </p:txBody>
      </p:sp>
      <p:pic>
        <p:nvPicPr>
          <p:cNvPr id="21" name="图片 20"/>
          <p:cNvPicPr>
            <a:picLocks noChangeAspect="1"/>
          </p:cNvPicPr>
          <p:nvPr/>
        </p:nvPicPr>
        <p:blipFill>
          <a:blip r:embed="rId1"/>
          <a:srcRect/>
          <a:stretch>
            <a:fillRect/>
          </a:stretch>
        </p:blipFill>
        <p:spPr bwMode="auto">
          <a:xfrm>
            <a:off x="10266483" y="114945"/>
            <a:ext cx="1816611" cy="915833"/>
          </a:xfrm>
          <a:prstGeom prst="rect">
            <a:avLst/>
          </a:prstGeom>
          <a:noFill/>
          <a:ln w="9525">
            <a:noFill/>
            <a:miter lim="800000"/>
            <a:headEnd/>
            <a:tailEnd/>
          </a:ln>
        </p:spPr>
      </p:pic>
      <p:pic>
        <p:nvPicPr>
          <p:cNvPr id="2" name="图片 1"/>
          <p:cNvPicPr>
            <a:picLocks noChangeAspect="1"/>
          </p:cNvPicPr>
          <p:nvPr/>
        </p:nvPicPr>
        <p:blipFill>
          <a:blip r:embed="rId2"/>
          <a:stretch>
            <a:fillRect/>
          </a:stretch>
        </p:blipFill>
        <p:spPr>
          <a:xfrm>
            <a:off x="544195" y="1456690"/>
            <a:ext cx="3857625" cy="4562475"/>
          </a:xfrm>
          <a:prstGeom prst="rect">
            <a:avLst/>
          </a:prstGeom>
        </p:spPr>
      </p:pic>
      <p:sp>
        <p:nvSpPr>
          <p:cNvPr id="8" name="文本框 7"/>
          <p:cNvSpPr txBox="1"/>
          <p:nvPr/>
        </p:nvSpPr>
        <p:spPr>
          <a:xfrm>
            <a:off x="5219065" y="1256030"/>
            <a:ext cx="4822825" cy="2306955"/>
          </a:xfrm>
          <a:prstGeom prst="rect">
            <a:avLst/>
          </a:prstGeom>
          <a:noFill/>
        </p:spPr>
        <p:txBody>
          <a:bodyPr wrap="square" rtlCol="0" anchor="t">
            <a:spAutoFit/>
          </a:bodyPr>
          <a:p>
            <a:r>
              <a:rPr lang="zh-CN" altLang="en-US">
                <a:latin typeface="华文新魏" panose="02010800040101010101" pitchFamily="2" charset="-122"/>
                <a:ea typeface="华文新魏" panose="02010800040101010101" pitchFamily="2" charset="-122"/>
                <a:cs typeface="华文新魏" panose="02010800040101010101" pitchFamily="2" charset="-122"/>
              </a:rPr>
              <a:t>在进度</a:t>
            </a:r>
            <a:r>
              <a:rPr lang="en-US" altLang="zh-CN">
                <a:latin typeface="华文新魏" panose="02010800040101010101" pitchFamily="2" charset="-122"/>
                <a:ea typeface="华文新魏" panose="02010800040101010101" pitchFamily="2" charset="-122"/>
                <a:cs typeface="华文新魏" panose="02010800040101010101" pitchFamily="2" charset="-122"/>
              </a:rPr>
              <a:t>4</a:t>
            </a:r>
            <a:r>
              <a:rPr lang="zh-CN" altLang="en-US">
                <a:latin typeface="华文新魏" panose="02010800040101010101" pitchFamily="2" charset="-122"/>
                <a:ea typeface="华文新魏" panose="02010800040101010101" pitchFamily="2" charset="-122"/>
                <a:cs typeface="华文新魏" panose="02010800040101010101" pitchFamily="2" charset="-122"/>
              </a:rPr>
              <a:t>：搬运第一个色块进程中：需要完成以下任务：</a:t>
            </a:r>
            <a:endParaRPr lang="zh-CN" altLang="en-US">
              <a:latin typeface="华文新魏" panose="02010800040101010101" pitchFamily="2" charset="-122"/>
              <a:ea typeface="华文新魏" panose="02010800040101010101" pitchFamily="2" charset="-122"/>
              <a:cs typeface="华文新魏" panose="02010800040101010101" pitchFamily="2" charset="-122"/>
            </a:endParaRPr>
          </a:p>
          <a:p>
            <a:r>
              <a:rPr lang="en-US" altLang="zh-CN">
                <a:latin typeface="华文新魏" panose="02010800040101010101" pitchFamily="2" charset="-122"/>
                <a:ea typeface="华文新魏" panose="02010800040101010101" pitchFamily="2" charset="-122"/>
                <a:cs typeface="华文新魏" panose="02010800040101010101" pitchFamily="2" charset="-122"/>
              </a:rPr>
              <a:t>1.</a:t>
            </a:r>
            <a:r>
              <a:rPr lang="zh-CN" altLang="en-US">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设置寻找色块的像素点（过近像素点减少，过远则增大）</a:t>
            </a:r>
            <a:r>
              <a:rPr lang="zh-CN" altLang="en-US">
                <a:latin typeface="华文新魏" panose="02010800040101010101" pitchFamily="2" charset="-122"/>
                <a:ea typeface="华文新魏" panose="02010800040101010101" pitchFamily="2" charset="-122"/>
                <a:cs typeface="华文新魏" panose="02010800040101010101" pitchFamily="2" charset="-122"/>
              </a:rPr>
              <a:t>。</a:t>
            </a:r>
            <a:endParaRPr lang="zh-CN" altLang="en-US">
              <a:latin typeface="华文新魏" panose="02010800040101010101" pitchFamily="2" charset="-122"/>
              <a:ea typeface="华文新魏" panose="02010800040101010101" pitchFamily="2" charset="-122"/>
              <a:cs typeface="华文新魏" panose="02010800040101010101" pitchFamily="2" charset="-122"/>
            </a:endParaRPr>
          </a:p>
          <a:p>
            <a:r>
              <a:rPr lang="en-US" altLang="zh-CN">
                <a:latin typeface="华文新魏" panose="02010800040101010101" pitchFamily="2" charset="-122"/>
                <a:ea typeface="华文新魏" panose="02010800040101010101" pitchFamily="2" charset="-122"/>
                <a:cs typeface="华文新魏" panose="02010800040101010101" pitchFamily="2" charset="-122"/>
              </a:rPr>
              <a:t>2.</a:t>
            </a:r>
            <a:r>
              <a:rPr lang="zh-CN" altLang="en-US">
                <a:latin typeface="华文新魏" panose="02010800040101010101" pitchFamily="2" charset="-122"/>
                <a:ea typeface="华文新魏" panose="02010800040101010101" pitchFamily="2" charset="-122"/>
                <a:cs typeface="华文新魏" panose="02010800040101010101" pitchFamily="2" charset="-122"/>
              </a:rPr>
              <a:t>搬运色块</a:t>
            </a:r>
            <a:endParaRPr lang="zh-CN" altLang="en-US">
              <a:latin typeface="华文新魏" panose="02010800040101010101" pitchFamily="2" charset="-122"/>
              <a:ea typeface="华文新魏" panose="02010800040101010101" pitchFamily="2" charset="-122"/>
              <a:cs typeface="华文新魏" panose="02010800040101010101" pitchFamily="2" charset="-122"/>
            </a:endParaRPr>
          </a:p>
          <a:p>
            <a:r>
              <a:rPr lang="en-US" altLang="zh-CN">
                <a:latin typeface="华文新魏" panose="02010800040101010101" pitchFamily="2" charset="-122"/>
                <a:ea typeface="华文新魏" panose="02010800040101010101" pitchFamily="2" charset="-122"/>
                <a:cs typeface="华文新魏" panose="02010800040101010101" pitchFamily="2" charset="-122"/>
              </a:rPr>
              <a:t>3.</a:t>
            </a:r>
            <a:r>
              <a:rPr lang="zh-CN" altLang="en-US">
                <a:latin typeface="华文新魏" panose="02010800040101010101" pitchFamily="2" charset="-122"/>
                <a:ea typeface="华文新魏" panose="02010800040101010101" pitchFamily="2" charset="-122"/>
                <a:cs typeface="华文新魏" panose="02010800040101010101" pitchFamily="2" charset="-122"/>
              </a:rPr>
              <a:t>往前走几步然后放下色块后退</a:t>
            </a:r>
            <a:endParaRPr lang="zh-CN" altLang="en-US">
              <a:latin typeface="华文新魏" panose="02010800040101010101" pitchFamily="2" charset="-122"/>
              <a:ea typeface="华文新魏" panose="02010800040101010101" pitchFamily="2" charset="-122"/>
              <a:cs typeface="华文新魏" panose="02010800040101010101" pitchFamily="2" charset="-122"/>
            </a:endParaRPr>
          </a:p>
          <a:p>
            <a:r>
              <a:rPr lang="en-US" altLang="zh-CN">
                <a:latin typeface="华文新魏" panose="02010800040101010101" pitchFamily="2" charset="-122"/>
                <a:ea typeface="华文新魏" panose="02010800040101010101" pitchFamily="2" charset="-122"/>
                <a:cs typeface="华文新魏" panose="02010800040101010101" pitchFamily="2" charset="-122"/>
              </a:rPr>
              <a:t>4.</a:t>
            </a:r>
            <a:r>
              <a:rPr lang="zh-CN" altLang="en-US">
                <a:latin typeface="华文新魏" panose="02010800040101010101" pitchFamily="2" charset="-122"/>
                <a:ea typeface="华文新魏" panose="02010800040101010101" pitchFamily="2" charset="-122"/>
                <a:cs typeface="华文新魏" panose="02010800040101010101" pitchFamily="2" charset="-122"/>
              </a:rPr>
              <a:t>继续切换为巡线进程</a:t>
            </a:r>
            <a:endParaRPr lang="zh-CN" altLang="en-US">
              <a:latin typeface="华文新魏" panose="02010800040101010101" pitchFamily="2" charset="-122"/>
              <a:ea typeface="华文新魏" panose="02010800040101010101" pitchFamily="2" charset="-122"/>
              <a:cs typeface="华文新魏" panose="02010800040101010101" pitchFamily="2" charset="-122"/>
            </a:endParaRPr>
          </a:p>
          <a:p>
            <a:r>
              <a:rPr lang="en-US" altLang="zh-CN">
                <a:latin typeface="华文新魏" panose="02010800040101010101" pitchFamily="2" charset="-122"/>
                <a:ea typeface="华文新魏" panose="02010800040101010101" pitchFamily="2" charset="-122"/>
                <a:cs typeface="华文新魏" panose="02010800040101010101" pitchFamily="2" charset="-122"/>
              </a:rPr>
              <a:t>5.</a:t>
            </a:r>
            <a:r>
              <a:rPr lang="zh-CN" altLang="en-US">
                <a:latin typeface="华文新魏" panose="02010800040101010101" pitchFamily="2" charset="-122"/>
                <a:ea typeface="华文新魏" panose="02010800040101010101" pitchFamily="2" charset="-122"/>
                <a:cs typeface="华文新魏" panose="02010800040101010101" pitchFamily="2" charset="-122"/>
              </a:rPr>
              <a:t>设置进入下一阶段。</a:t>
            </a:r>
            <a:endParaRPr lang="zh-CN" altLang="en-US">
              <a:latin typeface="华文新魏" panose="02010800040101010101" pitchFamily="2" charset="-122"/>
              <a:ea typeface="华文新魏" panose="02010800040101010101" pitchFamily="2" charset="-122"/>
              <a:cs typeface="华文新魏" panose="02010800040101010101" pitchFamily="2" charset="-122"/>
            </a:endParaRPr>
          </a:p>
        </p:txBody>
      </p:sp>
      <p:pic>
        <p:nvPicPr>
          <p:cNvPr id="3" name="图片 2"/>
          <p:cNvPicPr>
            <a:picLocks noChangeAspect="1"/>
          </p:cNvPicPr>
          <p:nvPr/>
        </p:nvPicPr>
        <p:blipFill>
          <a:blip r:embed="rId3"/>
          <a:stretch>
            <a:fillRect/>
          </a:stretch>
        </p:blipFill>
        <p:spPr>
          <a:xfrm>
            <a:off x="5219065" y="3704590"/>
            <a:ext cx="3816350" cy="2877185"/>
          </a:xfrm>
          <a:prstGeom prst="rect">
            <a:avLst/>
          </a:prstGeom>
        </p:spPr>
      </p:pic>
      <p:sp>
        <p:nvSpPr>
          <p:cNvPr id="4" name="矩形 3"/>
          <p:cNvSpPr/>
          <p:nvPr/>
        </p:nvSpPr>
        <p:spPr>
          <a:xfrm>
            <a:off x="5219065" y="6160135"/>
            <a:ext cx="1226820" cy="497840"/>
          </a:xfrm>
          <a:prstGeom prst="rect">
            <a:avLst/>
          </a:prstGeom>
          <a:noFill/>
          <a:ln w="57150">
            <a:solidFill>
              <a:srgbClr val="FF0000"/>
            </a:solidFill>
          </a:ln>
          <a:extLst>
            <a:ext uri="{909E8E84-426E-40DD-AFC4-6F175D3DCCD1}">
              <a14:hiddenFill xmlns:a14="http://schemas.microsoft.com/office/drawing/2010/main">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14:hiddenFill>
            </a:ext>
          </a:extLst>
        </p:spPr>
        <p:style>
          <a:lnRef idx="1">
            <a:schemeClr val="accent3"/>
          </a:lnRef>
          <a:fillRef idx="2">
            <a:schemeClr val="accent3"/>
          </a:fillRef>
          <a:effectRef idx="1">
            <a:schemeClr val="accent3"/>
          </a:effectRef>
          <a:fontRef idx="minor">
            <a:schemeClr val="dk1"/>
          </a:fontRef>
        </p:style>
        <p:txBody>
          <a:bodyPr rtlCol="0" anchor="ctr"/>
          <a:p>
            <a:pPr algn="ctr"/>
            <a:endParaRPr lang="zh-CN" altLang="en-US"/>
          </a:p>
        </p:txBody>
      </p:sp>
      <p:sp>
        <p:nvSpPr>
          <p:cNvPr id="9" name="文本框 8"/>
          <p:cNvSpPr txBox="1"/>
          <p:nvPr/>
        </p:nvSpPr>
        <p:spPr>
          <a:xfrm>
            <a:off x="6513830" y="6581775"/>
            <a:ext cx="2233295" cy="368300"/>
          </a:xfrm>
          <a:prstGeom prst="rect">
            <a:avLst/>
          </a:prstGeom>
          <a:noFill/>
        </p:spPr>
        <p:txBody>
          <a:bodyPr wrap="square" rtlCol="0">
            <a:spAutoFit/>
          </a:bodyPr>
          <a:p>
            <a:r>
              <a:rPr lang="zh-CN" altLang="en-US" b="1">
                <a:solidFill>
                  <a:schemeClr val="accent2">
                    <a:lumMod val="75000"/>
                  </a:schemeClr>
                </a:solidFill>
              </a:rPr>
              <a:t>观察输出信息</a:t>
            </a:r>
            <a:endParaRPr lang="zh-CN" altLang="en-US" b="1">
              <a:solidFill>
                <a:schemeClr val="accent2">
                  <a:lumMod val="75000"/>
                </a:schemeClr>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竖卷形 4"/>
          <p:cNvSpPr/>
          <p:nvPr/>
        </p:nvSpPr>
        <p:spPr>
          <a:xfrm>
            <a:off x="153035" y="214630"/>
            <a:ext cx="1920240" cy="472440"/>
          </a:xfrm>
          <a:prstGeom prst="verticalScroll">
            <a:avLst/>
          </a:prstGeom>
        </p:spPr>
        <p:style>
          <a:lnRef idx="2">
            <a:schemeClr val="accent5"/>
          </a:lnRef>
          <a:fillRef idx="1">
            <a:schemeClr val="lt1"/>
          </a:fillRef>
          <a:effectRef idx="0">
            <a:schemeClr val="accent5"/>
          </a:effectRef>
          <a:fontRef idx="minor">
            <a:schemeClr val="dk1"/>
          </a:fontRef>
        </p:style>
        <p:txBody>
          <a:bodyPr rtlCol="0" anchor="ctr"/>
          <a:p>
            <a:pPr algn="l"/>
            <a:r>
              <a:rPr lang="zh-CN" altLang="en-US" sz="2400">
                <a:gradFill>
                  <a:gsLst>
                    <a:gs pos="0">
                      <a:srgbClr val="65FDF0"/>
                    </a:gs>
                    <a:gs pos="100000">
                      <a:srgbClr val="257FAB"/>
                    </a:gs>
                    <a:gs pos="64000">
                      <a:srgbClr val="44BCCD"/>
                    </a:gs>
                  </a:gsLst>
                  <a:lin scaled="1"/>
                </a:gradFill>
                <a:latin typeface="华文琥珀" panose="02010800040101010101" charset="-122"/>
                <a:ea typeface="华文琥珀" panose="02010800040101010101" charset="-122"/>
              </a:rPr>
              <a:t>调试进行中</a:t>
            </a:r>
            <a:endParaRPr lang="zh-CN" altLang="en-US" sz="2400">
              <a:gradFill>
                <a:gsLst>
                  <a:gs pos="0">
                    <a:srgbClr val="65FDF0"/>
                  </a:gs>
                  <a:gs pos="100000">
                    <a:srgbClr val="257FAB"/>
                  </a:gs>
                  <a:gs pos="64000">
                    <a:srgbClr val="44BCCD"/>
                  </a:gs>
                </a:gsLst>
                <a:lin scaled="1"/>
              </a:gradFill>
              <a:latin typeface="华文琥珀" panose="02010800040101010101" charset="-122"/>
              <a:ea typeface="华文琥珀" panose="02010800040101010101" charset="-122"/>
            </a:endParaRPr>
          </a:p>
        </p:txBody>
      </p:sp>
      <p:sp>
        <p:nvSpPr>
          <p:cNvPr id="12" name="文本框 11"/>
          <p:cNvSpPr txBox="1"/>
          <p:nvPr/>
        </p:nvSpPr>
        <p:spPr>
          <a:xfrm>
            <a:off x="544195" y="887730"/>
            <a:ext cx="2248535" cy="36830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p>
            <a:r>
              <a:rPr lang="zh-CN" altLang="en-US"/>
              <a:t>进度</a:t>
            </a:r>
            <a:r>
              <a:rPr lang="en-US" altLang="zh-CN"/>
              <a:t>5</a:t>
            </a:r>
            <a:r>
              <a:rPr lang="zh-CN" altLang="en-US"/>
              <a:t>：找左转路口</a:t>
            </a:r>
            <a:endParaRPr lang="zh-CN" altLang="en-US"/>
          </a:p>
        </p:txBody>
      </p:sp>
      <p:pic>
        <p:nvPicPr>
          <p:cNvPr id="14" name="图片 13"/>
          <p:cNvPicPr>
            <a:picLocks noChangeAspect="1"/>
          </p:cNvPicPr>
          <p:nvPr/>
        </p:nvPicPr>
        <p:blipFill>
          <a:blip r:embed="rId1"/>
          <a:srcRect/>
          <a:stretch>
            <a:fillRect/>
          </a:stretch>
        </p:blipFill>
        <p:spPr bwMode="auto">
          <a:xfrm>
            <a:off x="10266483" y="114945"/>
            <a:ext cx="1816611" cy="915833"/>
          </a:xfrm>
          <a:prstGeom prst="rect">
            <a:avLst/>
          </a:prstGeom>
          <a:noFill/>
          <a:ln w="9525">
            <a:noFill/>
            <a:miter lim="800000"/>
            <a:headEnd/>
            <a:tailEnd/>
          </a:ln>
        </p:spPr>
      </p:pic>
      <p:pic>
        <p:nvPicPr>
          <p:cNvPr id="2" name="图片 1"/>
          <p:cNvPicPr>
            <a:picLocks noChangeAspect="1"/>
          </p:cNvPicPr>
          <p:nvPr/>
        </p:nvPicPr>
        <p:blipFill>
          <a:blip r:embed="rId2"/>
          <a:stretch>
            <a:fillRect/>
          </a:stretch>
        </p:blipFill>
        <p:spPr>
          <a:xfrm>
            <a:off x="544195" y="1561465"/>
            <a:ext cx="3824605" cy="4195445"/>
          </a:xfrm>
          <a:prstGeom prst="rect">
            <a:avLst/>
          </a:prstGeom>
        </p:spPr>
      </p:pic>
      <p:sp>
        <p:nvSpPr>
          <p:cNvPr id="8" name="文本框 7"/>
          <p:cNvSpPr txBox="1"/>
          <p:nvPr/>
        </p:nvSpPr>
        <p:spPr>
          <a:xfrm>
            <a:off x="5151755" y="1561465"/>
            <a:ext cx="4822825" cy="2306955"/>
          </a:xfrm>
          <a:prstGeom prst="rect">
            <a:avLst/>
          </a:prstGeom>
          <a:noFill/>
        </p:spPr>
        <p:txBody>
          <a:bodyPr wrap="square" rtlCol="0" anchor="t">
            <a:spAutoFit/>
          </a:bodyPr>
          <a:p>
            <a:r>
              <a:rPr lang="zh-CN" altLang="en-US">
                <a:latin typeface="华文新魏" panose="02010800040101010101" pitchFamily="2" charset="-122"/>
                <a:ea typeface="华文新魏" panose="02010800040101010101" pitchFamily="2" charset="-122"/>
                <a:cs typeface="华文新魏" panose="02010800040101010101" pitchFamily="2" charset="-122"/>
              </a:rPr>
              <a:t>在进度</a:t>
            </a:r>
            <a:r>
              <a:rPr lang="en-US" altLang="zh-CN">
                <a:latin typeface="华文新魏" panose="02010800040101010101" pitchFamily="2" charset="-122"/>
                <a:ea typeface="华文新魏" panose="02010800040101010101" pitchFamily="2" charset="-122"/>
                <a:cs typeface="华文新魏" panose="02010800040101010101" pitchFamily="2" charset="-122"/>
              </a:rPr>
              <a:t>5</a:t>
            </a:r>
            <a:r>
              <a:rPr lang="zh-CN" altLang="en-US">
                <a:latin typeface="华文新魏" panose="02010800040101010101" pitchFamily="2" charset="-122"/>
                <a:ea typeface="华文新魏" panose="02010800040101010101" pitchFamily="2" charset="-122"/>
                <a:cs typeface="华文新魏" panose="02010800040101010101" pitchFamily="2" charset="-122"/>
              </a:rPr>
              <a:t>：找左转路口进程：需要完成以下任务：</a:t>
            </a:r>
            <a:endParaRPr lang="zh-CN" altLang="en-US">
              <a:latin typeface="华文新魏" panose="02010800040101010101" pitchFamily="2" charset="-122"/>
              <a:ea typeface="华文新魏" panose="02010800040101010101" pitchFamily="2" charset="-122"/>
              <a:cs typeface="华文新魏" panose="02010800040101010101" pitchFamily="2" charset="-122"/>
            </a:endParaRPr>
          </a:p>
          <a:p>
            <a:r>
              <a:rPr lang="en-US" altLang="zh-CN">
                <a:latin typeface="华文新魏" panose="02010800040101010101" pitchFamily="2" charset="-122"/>
                <a:ea typeface="华文新魏" panose="02010800040101010101" pitchFamily="2" charset="-122"/>
                <a:cs typeface="华文新魏" panose="02010800040101010101" pitchFamily="2" charset="-122"/>
              </a:rPr>
              <a:t>1.</a:t>
            </a:r>
            <a:r>
              <a:rPr lang="zh-CN" altLang="en-US">
                <a:latin typeface="华文新魏" panose="02010800040101010101" pitchFamily="2" charset="-122"/>
                <a:ea typeface="华文新魏" panose="02010800040101010101" pitchFamily="2" charset="-122"/>
                <a:cs typeface="华文新魏" panose="02010800040101010101" pitchFamily="2" charset="-122"/>
              </a:rPr>
              <a:t>找到左转路口之前继续正常巡线；</a:t>
            </a:r>
            <a:endParaRPr lang="zh-CN" altLang="en-US">
              <a:latin typeface="华文新魏" panose="02010800040101010101" pitchFamily="2" charset="-122"/>
              <a:ea typeface="华文新魏" panose="02010800040101010101" pitchFamily="2" charset="-122"/>
              <a:cs typeface="华文新魏" panose="02010800040101010101" pitchFamily="2" charset="-122"/>
            </a:endParaRPr>
          </a:p>
          <a:p>
            <a:r>
              <a:rPr lang="en-US" altLang="zh-CN">
                <a:latin typeface="华文新魏" panose="02010800040101010101" pitchFamily="2" charset="-122"/>
                <a:ea typeface="华文新魏" panose="02010800040101010101" pitchFamily="2" charset="-122"/>
                <a:cs typeface="华文新魏" panose="02010800040101010101" pitchFamily="2" charset="-122"/>
              </a:rPr>
              <a:t>2.</a:t>
            </a:r>
            <a:r>
              <a:rPr lang="zh-CN" altLang="en-US">
                <a:latin typeface="华文新魏" panose="02010800040101010101" pitchFamily="2" charset="-122"/>
                <a:ea typeface="华文新魏" panose="02010800040101010101" pitchFamily="2" charset="-122"/>
                <a:cs typeface="华文新魏" panose="02010800040101010101" pitchFamily="2" charset="-122"/>
              </a:rPr>
              <a:t>找到后向前直行到左转路口（步数根据实际情况调整）；</a:t>
            </a:r>
            <a:endParaRPr lang="zh-CN" altLang="en-US">
              <a:latin typeface="华文新魏" panose="02010800040101010101" pitchFamily="2" charset="-122"/>
              <a:ea typeface="华文新魏" panose="02010800040101010101" pitchFamily="2" charset="-122"/>
              <a:cs typeface="华文新魏" panose="02010800040101010101" pitchFamily="2" charset="-122"/>
            </a:endParaRPr>
          </a:p>
          <a:p>
            <a:r>
              <a:rPr lang="en-US" altLang="zh-CN">
                <a:latin typeface="华文新魏" panose="02010800040101010101" pitchFamily="2" charset="-122"/>
                <a:ea typeface="华文新魏" panose="02010800040101010101" pitchFamily="2" charset="-122"/>
                <a:cs typeface="华文新魏" panose="02010800040101010101" pitchFamily="2" charset="-122"/>
              </a:rPr>
              <a:t>3.</a:t>
            </a:r>
            <a:r>
              <a:rPr lang="zh-CN" altLang="en-US">
                <a:latin typeface="华文新魏" panose="02010800040101010101" pitchFamily="2" charset="-122"/>
                <a:ea typeface="华文新魏" panose="02010800040101010101" pitchFamily="2" charset="-122"/>
                <a:cs typeface="华文新魏" panose="02010800040101010101" pitchFamily="2" charset="-122"/>
              </a:rPr>
              <a:t>左转；</a:t>
            </a:r>
            <a:endParaRPr lang="zh-CN" altLang="en-US">
              <a:latin typeface="华文新魏" panose="02010800040101010101" pitchFamily="2" charset="-122"/>
              <a:ea typeface="华文新魏" panose="02010800040101010101" pitchFamily="2" charset="-122"/>
              <a:cs typeface="华文新魏" panose="02010800040101010101" pitchFamily="2" charset="-122"/>
            </a:endParaRPr>
          </a:p>
          <a:p>
            <a:r>
              <a:rPr lang="en-US" altLang="zh-CN">
                <a:latin typeface="华文新魏" panose="02010800040101010101" pitchFamily="2" charset="-122"/>
                <a:ea typeface="华文新魏" panose="02010800040101010101" pitchFamily="2" charset="-122"/>
                <a:cs typeface="华文新魏" panose="02010800040101010101" pitchFamily="2" charset="-122"/>
              </a:rPr>
              <a:t>4.</a:t>
            </a:r>
            <a:r>
              <a:rPr lang="zh-CN" altLang="en-US">
                <a:latin typeface="华文新魏" panose="02010800040101010101" pitchFamily="2" charset="-122"/>
                <a:ea typeface="华文新魏" panose="02010800040101010101" pitchFamily="2" charset="-122"/>
                <a:cs typeface="华文新魏" panose="02010800040101010101" pitchFamily="2" charset="-122"/>
              </a:rPr>
              <a:t>设置下一个横线像素点大小</a:t>
            </a:r>
            <a:endParaRPr lang="zh-CN" altLang="en-US">
              <a:latin typeface="华文新魏" panose="02010800040101010101" pitchFamily="2" charset="-122"/>
              <a:ea typeface="华文新魏" panose="02010800040101010101" pitchFamily="2" charset="-122"/>
              <a:cs typeface="华文新魏" panose="02010800040101010101" pitchFamily="2" charset="-122"/>
            </a:endParaRPr>
          </a:p>
          <a:p>
            <a:r>
              <a:rPr lang="en-US" altLang="zh-CN">
                <a:latin typeface="华文新魏" panose="02010800040101010101" pitchFamily="2" charset="-122"/>
                <a:ea typeface="华文新魏" panose="02010800040101010101" pitchFamily="2" charset="-122"/>
                <a:cs typeface="华文新魏" panose="02010800040101010101" pitchFamily="2" charset="-122"/>
              </a:rPr>
              <a:t>5.</a:t>
            </a:r>
            <a:r>
              <a:rPr lang="zh-CN" altLang="en-US">
                <a:latin typeface="华文新魏" panose="02010800040101010101" pitchFamily="2" charset="-122"/>
                <a:ea typeface="华文新魏" panose="02010800040101010101" pitchFamily="2" charset="-122"/>
                <a:cs typeface="华文新魏" panose="02010800040101010101" pitchFamily="2" charset="-122"/>
              </a:rPr>
              <a:t>设置进入下一阶段。</a:t>
            </a:r>
            <a:endParaRPr lang="zh-CN" altLang="en-US">
              <a:latin typeface="华文新魏" panose="02010800040101010101" pitchFamily="2" charset="-122"/>
              <a:ea typeface="华文新魏" panose="02010800040101010101" pitchFamily="2" charset="-122"/>
              <a:cs typeface="华文新魏" panose="02010800040101010101" pitchFamily="2" charset="-122"/>
            </a:endParaRPr>
          </a:p>
        </p:txBody>
      </p:sp>
      <p:pic>
        <p:nvPicPr>
          <p:cNvPr id="4" name="图片 3"/>
          <p:cNvPicPr>
            <a:picLocks noChangeAspect="1"/>
          </p:cNvPicPr>
          <p:nvPr/>
        </p:nvPicPr>
        <p:blipFill>
          <a:blip r:embed="rId3"/>
          <a:stretch>
            <a:fillRect/>
          </a:stretch>
        </p:blipFill>
        <p:spPr>
          <a:xfrm>
            <a:off x="5151755" y="4035425"/>
            <a:ext cx="3230880" cy="2440940"/>
          </a:xfrm>
          <a:prstGeom prst="rect">
            <a:avLst/>
          </a:prstGeom>
        </p:spPr>
      </p:pic>
      <p:sp>
        <p:nvSpPr>
          <p:cNvPr id="9" name="矩形 8"/>
          <p:cNvSpPr/>
          <p:nvPr/>
        </p:nvSpPr>
        <p:spPr>
          <a:xfrm>
            <a:off x="5151755" y="6083935"/>
            <a:ext cx="805815" cy="497840"/>
          </a:xfrm>
          <a:prstGeom prst="rect">
            <a:avLst/>
          </a:prstGeom>
          <a:noFill/>
          <a:ln w="57150">
            <a:solidFill>
              <a:srgbClr val="FF0000"/>
            </a:solidFill>
          </a:ln>
          <a:extLst>
            <a:ext uri="{909E8E84-426E-40DD-AFC4-6F175D3DCCD1}">
              <a14:hiddenFill xmlns:a14="http://schemas.microsoft.com/office/drawing/2010/main">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14:hiddenFill>
            </a:ext>
          </a:extLst>
        </p:spPr>
        <p:style>
          <a:lnRef idx="1">
            <a:schemeClr val="accent3"/>
          </a:lnRef>
          <a:fillRef idx="2">
            <a:schemeClr val="accent3"/>
          </a:fillRef>
          <a:effectRef idx="1">
            <a:schemeClr val="accent3"/>
          </a:effectRef>
          <a:fontRef idx="minor">
            <a:schemeClr val="dk1"/>
          </a:fontRef>
        </p:style>
        <p:txBody>
          <a:bodyPr rtlCol="0" anchor="ctr"/>
          <a:p>
            <a:pPr algn="ctr"/>
            <a:endParaRPr lang="zh-CN" altLang="en-US"/>
          </a:p>
        </p:txBody>
      </p:sp>
      <p:sp>
        <p:nvSpPr>
          <p:cNvPr id="10" name="文本框 9"/>
          <p:cNvSpPr txBox="1"/>
          <p:nvPr/>
        </p:nvSpPr>
        <p:spPr>
          <a:xfrm>
            <a:off x="6513830" y="6581775"/>
            <a:ext cx="2233295" cy="368300"/>
          </a:xfrm>
          <a:prstGeom prst="rect">
            <a:avLst/>
          </a:prstGeom>
          <a:noFill/>
        </p:spPr>
        <p:txBody>
          <a:bodyPr wrap="square" rtlCol="0">
            <a:spAutoFit/>
          </a:bodyPr>
          <a:p>
            <a:r>
              <a:rPr lang="zh-CN" altLang="en-US" b="1">
                <a:solidFill>
                  <a:schemeClr val="accent2">
                    <a:lumMod val="75000"/>
                  </a:schemeClr>
                </a:solidFill>
              </a:rPr>
              <a:t>观察输出信息</a:t>
            </a:r>
            <a:endParaRPr lang="zh-CN" altLang="en-US" b="1">
              <a:solidFill>
                <a:schemeClr val="accent2">
                  <a:lumMod val="75000"/>
                </a:schemeClr>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4" descr="7b0a2020202022776f7264617274223a20227b5c2269645c223a32353030313535352c5c227469645c223a31333532397d220a7d0a"/>
          <p:cNvSpPr/>
          <p:nvPr/>
        </p:nvSpPr>
        <p:spPr>
          <a:xfrm>
            <a:off x="2628583" y="2378710"/>
            <a:ext cx="6537325" cy="1630045"/>
          </a:xfrm>
          <a:prstGeom prst="rect">
            <a:avLst/>
          </a:prstGeom>
          <a:noFill/>
          <a:ln>
            <a:noFill/>
          </a:ln>
        </p:spPr>
        <p:txBody>
          <a:bodyPr wrap="none" rtlCol="0" anchor="t">
            <a:spAutoFit/>
          </a:bodyPr>
          <a:p>
            <a:pPr algn="ctr"/>
            <a:r>
              <a:rPr lang="en-US" altLang="zh-CN" sz="10000" b="1">
                <a:ln w="28575" cmpd="sng">
                  <a:solidFill>
                    <a:schemeClr val="bg1"/>
                  </a:solidFill>
                  <a:prstDash val="solid"/>
                </a:ln>
                <a:solidFill>
                  <a:schemeClr val="accent1">
                    <a:lumMod val="75000"/>
                  </a:schemeClr>
                </a:solidFill>
                <a:effectLst>
                  <a:glow rad="63500">
                    <a:srgbClr val="FF6D9A">
                      <a:alpha val="39000"/>
                    </a:srgbClr>
                  </a:glow>
                </a:effectLst>
                <a:latin typeface="汉仪方叠体简" panose="02010600000101010101" charset="-122"/>
                <a:ea typeface="汉仪方叠体简" panose="02010600000101010101" charset="-122"/>
              </a:rPr>
              <a:t>1.</a:t>
            </a:r>
            <a:r>
              <a:rPr lang="zh-CN" altLang="en-US" sz="10000" b="1">
                <a:ln w="28575" cmpd="sng">
                  <a:solidFill>
                    <a:schemeClr val="bg1"/>
                  </a:solidFill>
                  <a:prstDash val="solid"/>
                </a:ln>
                <a:solidFill>
                  <a:schemeClr val="accent1">
                    <a:lumMod val="75000"/>
                  </a:schemeClr>
                </a:solidFill>
                <a:effectLst>
                  <a:glow rad="63500">
                    <a:srgbClr val="FF6D9A">
                      <a:alpha val="39000"/>
                    </a:srgbClr>
                  </a:glow>
                </a:effectLst>
                <a:latin typeface="汉仪方叠体简" panose="02010600000101010101" charset="-122"/>
                <a:ea typeface="汉仪方叠体简" panose="02010600000101010101" charset="-122"/>
              </a:rPr>
              <a:t>产品介绍</a:t>
            </a:r>
            <a:endParaRPr lang="zh-CN" altLang="en-US" sz="10000" b="1">
              <a:ln w="28575" cmpd="sng">
                <a:solidFill>
                  <a:schemeClr val="bg1"/>
                </a:solidFill>
                <a:prstDash val="solid"/>
              </a:ln>
              <a:solidFill>
                <a:schemeClr val="accent1">
                  <a:lumMod val="75000"/>
                </a:schemeClr>
              </a:solidFill>
              <a:effectLst>
                <a:glow rad="63500">
                  <a:srgbClr val="FF6D9A">
                    <a:alpha val="39000"/>
                  </a:srgbClr>
                </a:glow>
              </a:effectLst>
              <a:latin typeface="汉仪方叠体简" panose="02010600000101010101" charset="-122"/>
              <a:ea typeface="汉仪方叠体简" panose="02010600000101010101"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竖卷形 4"/>
          <p:cNvSpPr/>
          <p:nvPr/>
        </p:nvSpPr>
        <p:spPr>
          <a:xfrm>
            <a:off x="153035" y="214630"/>
            <a:ext cx="1920240" cy="472440"/>
          </a:xfrm>
          <a:prstGeom prst="verticalScroll">
            <a:avLst/>
          </a:prstGeom>
        </p:spPr>
        <p:style>
          <a:lnRef idx="2">
            <a:schemeClr val="accent5"/>
          </a:lnRef>
          <a:fillRef idx="1">
            <a:schemeClr val="lt1"/>
          </a:fillRef>
          <a:effectRef idx="0">
            <a:schemeClr val="accent5"/>
          </a:effectRef>
          <a:fontRef idx="minor">
            <a:schemeClr val="dk1"/>
          </a:fontRef>
        </p:style>
        <p:txBody>
          <a:bodyPr rtlCol="0" anchor="ctr"/>
          <a:p>
            <a:pPr algn="l"/>
            <a:r>
              <a:rPr lang="zh-CN" altLang="en-US" sz="2400">
                <a:gradFill>
                  <a:gsLst>
                    <a:gs pos="0">
                      <a:srgbClr val="65FDF0"/>
                    </a:gs>
                    <a:gs pos="100000">
                      <a:srgbClr val="257FAB"/>
                    </a:gs>
                    <a:gs pos="64000">
                      <a:srgbClr val="44BCCD"/>
                    </a:gs>
                  </a:gsLst>
                  <a:lin scaled="1"/>
                </a:gradFill>
                <a:latin typeface="华文琥珀" panose="02010800040101010101" charset="-122"/>
                <a:ea typeface="华文琥珀" panose="02010800040101010101" charset="-122"/>
              </a:rPr>
              <a:t>调试进行中</a:t>
            </a:r>
            <a:endParaRPr lang="zh-CN" altLang="en-US" sz="2400">
              <a:gradFill>
                <a:gsLst>
                  <a:gs pos="0">
                    <a:srgbClr val="65FDF0"/>
                  </a:gs>
                  <a:gs pos="100000">
                    <a:srgbClr val="257FAB"/>
                  </a:gs>
                  <a:gs pos="64000">
                    <a:srgbClr val="44BCCD"/>
                  </a:gs>
                </a:gsLst>
                <a:lin scaled="1"/>
              </a:gradFill>
              <a:latin typeface="华文琥珀" panose="02010800040101010101" charset="-122"/>
              <a:ea typeface="华文琥珀" panose="02010800040101010101" charset="-122"/>
            </a:endParaRPr>
          </a:p>
        </p:txBody>
      </p:sp>
      <p:sp>
        <p:nvSpPr>
          <p:cNvPr id="12" name="文本框 11"/>
          <p:cNvSpPr txBox="1"/>
          <p:nvPr/>
        </p:nvSpPr>
        <p:spPr>
          <a:xfrm>
            <a:off x="544195" y="887730"/>
            <a:ext cx="1967230" cy="36830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p>
            <a:r>
              <a:rPr lang="zh-CN" altLang="en-US">
                <a:sym typeface="+mn-ea"/>
              </a:rPr>
              <a:t>进度</a:t>
            </a:r>
            <a:r>
              <a:rPr lang="en-US" altLang="zh-CN">
                <a:sym typeface="+mn-ea"/>
              </a:rPr>
              <a:t>6</a:t>
            </a:r>
            <a:r>
              <a:rPr lang="zh-CN" altLang="en-US">
                <a:sym typeface="+mn-ea"/>
              </a:rPr>
              <a:t>：找准备区</a:t>
            </a:r>
            <a:endParaRPr lang="zh-CN" altLang="en-US"/>
          </a:p>
        </p:txBody>
      </p:sp>
      <p:pic>
        <p:nvPicPr>
          <p:cNvPr id="14" name="图片 13"/>
          <p:cNvPicPr>
            <a:picLocks noChangeAspect="1"/>
          </p:cNvPicPr>
          <p:nvPr/>
        </p:nvPicPr>
        <p:blipFill>
          <a:blip r:embed="rId1"/>
          <a:srcRect/>
          <a:stretch>
            <a:fillRect/>
          </a:stretch>
        </p:blipFill>
        <p:spPr bwMode="auto">
          <a:xfrm>
            <a:off x="10266483" y="114945"/>
            <a:ext cx="1816611" cy="915833"/>
          </a:xfrm>
          <a:prstGeom prst="rect">
            <a:avLst/>
          </a:prstGeom>
          <a:noFill/>
          <a:ln w="9525">
            <a:noFill/>
            <a:miter lim="800000"/>
            <a:headEnd/>
            <a:tailEnd/>
          </a:ln>
        </p:spPr>
      </p:pic>
      <p:pic>
        <p:nvPicPr>
          <p:cNvPr id="2" name="图片 1"/>
          <p:cNvPicPr>
            <a:picLocks noChangeAspect="1"/>
          </p:cNvPicPr>
          <p:nvPr/>
        </p:nvPicPr>
        <p:blipFill>
          <a:blip r:embed="rId2"/>
          <a:stretch>
            <a:fillRect/>
          </a:stretch>
        </p:blipFill>
        <p:spPr>
          <a:xfrm>
            <a:off x="544195" y="1456690"/>
            <a:ext cx="4167505" cy="3290570"/>
          </a:xfrm>
          <a:prstGeom prst="rect">
            <a:avLst/>
          </a:prstGeom>
        </p:spPr>
      </p:pic>
      <p:sp>
        <p:nvSpPr>
          <p:cNvPr id="3" name="文本框 2"/>
          <p:cNvSpPr txBox="1"/>
          <p:nvPr/>
        </p:nvSpPr>
        <p:spPr>
          <a:xfrm>
            <a:off x="5180330" y="1456690"/>
            <a:ext cx="4822825" cy="1476375"/>
          </a:xfrm>
          <a:prstGeom prst="rect">
            <a:avLst/>
          </a:prstGeom>
          <a:noFill/>
        </p:spPr>
        <p:txBody>
          <a:bodyPr wrap="square" rtlCol="0" anchor="t">
            <a:spAutoFit/>
          </a:bodyPr>
          <a:p>
            <a:r>
              <a:rPr lang="zh-CN" altLang="en-US">
                <a:latin typeface="华文新魏" panose="02010800040101010101" pitchFamily="2" charset="-122"/>
                <a:ea typeface="华文新魏" panose="02010800040101010101" pitchFamily="2" charset="-122"/>
                <a:cs typeface="华文新魏" panose="02010800040101010101" pitchFamily="2" charset="-122"/>
              </a:rPr>
              <a:t>在进度</a:t>
            </a:r>
            <a:r>
              <a:rPr lang="en-US" altLang="zh-CN">
                <a:latin typeface="华文新魏" panose="02010800040101010101" pitchFamily="2" charset="-122"/>
                <a:ea typeface="华文新魏" panose="02010800040101010101" pitchFamily="2" charset="-122"/>
                <a:cs typeface="华文新魏" panose="02010800040101010101" pitchFamily="2" charset="-122"/>
              </a:rPr>
              <a:t>6</a:t>
            </a:r>
            <a:r>
              <a:rPr lang="zh-CN" altLang="en-US">
                <a:latin typeface="华文新魏" panose="02010800040101010101" pitchFamily="2" charset="-122"/>
                <a:ea typeface="华文新魏" panose="02010800040101010101" pitchFamily="2" charset="-122"/>
                <a:cs typeface="华文新魏" panose="02010800040101010101" pitchFamily="2" charset="-122"/>
              </a:rPr>
              <a:t>：找准备区</a:t>
            </a:r>
            <a:r>
              <a:rPr lang="en-US" altLang="zh-CN">
                <a:latin typeface="华文新魏" panose="02010800040101010101" pitchFamily="2" charset="-122"/>
                <a:ea typeface="华文新魏" panose="02010800040101010101" pitchFamily="2" charset="-122"/>
                <a:cs typeface="华文新魏" panose="02010800040101010101" pitchFamily="2" charset="-122"/>
              </a:rPr>
              <a:t> </a:t>
            </a:r>
            <a:r>
              <a:rPr lang="zh-CN" altLang="en-US">
                <a:latin typeface="华文新魏" panose="02010800040101010101" pitchFamily="2" charset="-122"/>
                <a:ea typeface="华文新魏" panose="02010800040101010101" pitchFamily="2" charset="-122"/>
                <a:cs typeface="华文新魏" panose="02010800040101010101" pitchFamily="2" charset="-122"/>
              </a:rPr>
              <a:t>进程需要完成以下任务：</a:t>
            </a:r>
            <a:endParaRPr lang="zh-CN" altLang="en-US">
              <a:latin typeface="华文新魏" panose="02010800040101010101" pitchFamily="2" charset="-122"/>
              <a:ea typeface="华文新魏" panose="02010800040101010101" pitchFamily="2" charset="-122"/>
              <a:cs typeface="华文新魏" panose="02010800040101010101" pitchFamily="2" charset="-122"/>
            </a:endParaRPr>
          </a:p>
          <a:p>
            <a:r>
              <a:rPr lang="en-US" altLang="zh-CN">
                <a:latin typeface="华文新魏" panose="02010800040101010101" pitchFamily="2" charset="-122"/>
                <a:ea typeface="华文新魏" panose="02010800040101010101" pitchFamily="2" charset="-122"/>
                <a:cs typeface="华文新魏" panose="02010800040101010101" pitchFamily="2" charset="-122"/>
              </a:rPr>
              <a:t>1.</a:t>
            </a:r>
            <a:r>
              <a:rPr lang="zh-CN" altLang="en-US">
                <a:latin typeface="华文新魏" panose="02010800040101010101" pitchFamily="2" charset="-122"/>
                <a:ea typeface="华文新魏" panose="02010800040101010101" pitchFamily="2" charset="-122"/>
                <a:cs typeface="华文新魏" panose="02010800040101010101" pitchFamily="2" charset="-122"/>
              </a:rPr>
              <a:t>向前直行到准备区域；</a:t>
            </a:r>
            <a:endParaRPr lang="zh-CN" altLang="en-US">
              <a:latin typeface="华文新魏" panose="02010800040101010101" pitchFamily="2" charset="-122"/>
              <a:ea typeface="华文新魏" panose="02010800040101010101" pitchFamily="2" charset="-122"/>
              <a:cs typeface="华文新魏" panose="02010800040101010101" pitchFamily="2" charset="-122"/>
            </a:endParaRPr>
          </a:p>
          <a:p>
            <a:r>
              <a:rPr lang="en-US" altLang="zh-CN">
                <a:latin typeface="华文新魏" panose="02010800040101010101" pitchFamily="2" charset="-122"/>
                <a:ea typeface="华文新魏" panose="02010800040101010101" pitchFamily="2" charset="-122"/>
                <a:cs typeface="华文新魏" panose="02010800040101010101" pitchFamily="2" charset="-122"/>
              </a:rPr>
              <a:t>2.</a:t>
            </a:r>
            <a:r>
              <a:rPr lang="zh-CN" altLang="en-US">
                <a:latin typeface="华文新魏" panose="02010800040101010101" pitchFamily="2" charset="-122"/>
                <a:ea typeface="华文新魏" panose="02010800040101010101" pitchFamily="2" charset="-122"/>
                <a:cs typeface="华文新魏" panose="02010800040101010101" pitchFamily="2" charset="-122"/>
              </a:rPr>
              <a:t>鞠躬；</a:t>
            </a:r>
            <a:endParaRPr lang="zh-CN" altLang="en-US">
              <a:latin typeface="华文新魏" panose="02010800040101010101" pitchFamily="2" charset="-122"/>
              <a:ea typeface="华文新魏" panose="02010800040101010101" pitchFamily="2" charset="-122"/>
              <a:cs typeface="华文新魏" panose="02010800040101010101" pitchFamily="2" charset="-122"/>
            </a:endParaRPr>
          </a:p>
          <a:p>
            <a:r>
              <a:rPr lang="en-US" altLang="zh-CN">
                <a:latin typeface="华文新魏" panose="02010800040101010101" pitchFamily="2" charset="-122"/>
                <a:ea typeface="华文新魏" panose="02010800040101010101" pitchFamily="2" charset="-122"/>
                <a:cs typeface="华文新魏" panose="02010800040101010101" pitchFamily="2" charset="-122"/>
              </a:rPr>
              <a:t>3.</a:t>
            </a:r>
            <a:r>
              <a:rPr lang="zh-CN" altLang="en-US">
                <a:latin typeface="华文新魏" panose="02010800040101010101" pitchFamily="2" charset="-122"/>
                <a:ea typeface="华文新魏" panose="02010800040101010101" pitchFamily="2" charset="-122"/>
                <a:cs typeface="华文新魏" panose="02010800040101010101" pitchFamily="2" charset="-122"/>
              </a:rPr>
              <a:t>设置进入踢球阶段；</a:t>
            </a:r>
            <a:endParaRPr lang="zh-CN" altLang="en-US">
              <a:latin typeface="华文新魏" panose="02010800040101010101" pitchFamily="2" charset="-122"/>
              <a:ea typeface="华文新魏" panose="02010800040101010101" pitchFamily="2" charset="-122"/>
              <a:cs typeface="华文新魏" panose="02010800040101010101" pitchFamily="2" charset="-122"/>
            </a:endParaRPr>
          </a:p>
          <a:p>
            <a:r>
              <a:rPr lang="en-US" altLang="zh-CN">
                <a:latin typeface="华文新魏" panose="02010800040101010101" pitchFamily="2" charset="-122"/>
                <a:ea typeface="华文新魏" panose="02010800040101010101" pitchFamily="2" charset="-122"/>
                <a:cs typeface="华文新魏" panose="02010800040101010101" pitchFamily="2" charset="-122"/>
              </a:rPr>
              <a:t>4.</a:t>
            </a:r>
            <a:r>
              <a:rPr lang="zh-CN" altLang="en-US">
                <a:latin typeface="华文新魏" panose="02010800040101010101" pitchFamily="2" charset="-122"/>
                <a:ea typeface="华文新魏" panose="02010800040101010101" pitchFamily="2" charset="-122"/>
                <a:cs typeface="华文新魏" panose="02010800040101010101" pitchFamily="2" charset="-122"/>
              </a:rPr>
              <a:t>关闭巡线</a:t>
            </a:r>
            <a:endParaRPr lang="zh-CN" altLang="en-US">
              <a:latin typeface="华文新魏" panose="02010800040101010101" pitchFamily="2" charset="-122"/>
              <a:ea typeface="华文新魏" panose="02010800040101010101" pitchFamily="2" charset="-122"/>
              <a:cs typeface="华文新魏" panose="02010800040101010101" pitchFamily="2" charset="-122"/>
            </a:endParaRPr>
          </a:p>
        </p:txBody>
      </p:sp>
      <p:pic>
        <p:nvPicPr>
          <p:cNvPr id="4" name="图片 3"/>
          <p:cNvPicPr>
            <a:picLocks noChangeAspect="1"/>
          </p:cNvPicPr>
          <p:nvPr/>
        </p:nvPicPr>
        <p:blipFill>
          <a:blip r:embed="rId3"/>
          <a:stretch>
            <a:fillRect/>
          </a:stretch>
        </p:blipFill>
        <p:spPr>
          <a:xfrm>
            <a:off x="5180330" y="3001645"/>
            <a:ext cx="3402965" cy="2578735"/>
          </a:xfrm>
          <a:prstGeom prst="rect">
            <a:avLst/>
          </a:prstGeom>
        </p:spPr>
      </p:pic>
      <p:sp>
        <p:nvSpPr>
          <p:cNvPr id="11" name="矩形 10"/>
          <p:cNvSpPr/>
          <p:nvPr/>
        </p:nvSpPr>
        <p:spPr>
          <a:xfrm>
            <a:off x="5247640" y="5173980"/>
            <a:ext cx="824865" cy="406400"/>
          </a:xfrm>
          <a:prstGeom prst="rect">
            <a:avLst/>
          </a:prstGeom>
          <a:noFill/>
          <a:ln w="57150">
            <a:solidFill>
              <a:srgbClr val="FF0000"/>
            </a:solidFill>
          </a:ln>
          <a:extLst>
            <a:ext uri="{909E8E84-426E-40DD-AFC4-6F175D3DCCD1}">
              <a14:hiddenFill xmlns:a14="http://schemas.microsoft.com/office/drawing/2010/main">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14:hiddenFill>
            </a:ext>
          </a:extLst>
        </p:spPr>
        <p:style>
          <a:lnRef idx="1">
            <a:schemeClr val="accent3"/>
          </a:lnRef>
          <a:fillRef idx="2">
            <a:schemeClr val="accent3"/>
          </a:fillRef>
          <a:effectRef idx="1">
            <a:schemeClr val="accent3"/>
          </a:effectRef>
          <a:fontRef idx="minor">
            <a:schemeClr val="dk1"/>
          </a:fontRef>
        </p:style>
        <p:txBody>
          <a:bodyPr rtlCol="0" anchor="ctr"/>
          <a:p>
            <a:pPr algn="ctr"/>
            <a:endParaRPr lang="zh-CN" altLang="en-US"/>
          </a:p>
        </p:txBody>
      </p:sp>
      <p:sp>
        <p:nvSpPr>
          <p:cNvPr id="13" name="文本框 12"/>
          <p:cNvSpPr txBox="1"/>
          <p:nvPr/>
        </p:nvSpPr>
        <p:spPr>
          <a:xfrm>
            <a:off x="6350000" y="5648960"/>
            <a:ext cx="2233295" cy="368300"/>
          </a:xfrm>
          <a:prstGeom prst="rect">
            <a:avLst/>
          </a:prstGeom>
          <a:noFill/>
        </p:spPr>
        <p:txBody>
          <a:bodyPr wrap="square" rtlCol="0">
            <a:spAutoFit/>
          </a:bodyPr>
          <a:p>
            <a:r>
              <a:rPr lang="zh-CN" altLang="en-US" b="1">
                <a:solidFill>
                  <a:schemeClr val="accent2">
                    <a:lumMod val="75000"/>
                  </a:schemeClr>
                </a:solidFill>
              </a:rPr>
              <a:t>观察输出信息</a:t>
            </a:r>
            <a:endParaRPr lang="zh-CN" altLang="en-US" b="1">
              <a:solidFill>
                <a:schemeClr val="accent2">
                  <a:lumMod val="75000"/>
                </a:schemeClr>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竖卷形 4"/>
          <p:cNvSpPr/>
          <p:nvPr/>
        </p:nvSpPr>
        <p:spPr>
          <a:xfrm>
            <a:off x="153035" y="214630"/>
            <a:ext cx="1920240" cy="472440"/>
          </a:xfrm>
          <a:prstGeom prst="verticalScroll">
            <a:avLst/>
          </a:prstGeom>
        </p:spPr>
        <p:style>
          <a:lnRef idx="2">
            <a:schemeClr val="accent5"/>
          </a:lnRef>
          <a:fillRef idx="1">
            <a:schemeClr val="lt1"/>
          </a:fillRef>
          <a:effectRef idx="0">
            <a:schemeClr val="accent5"/>
          </a:effectRef>
          <a:fontRef idx="minor">
            <a:schemeClr val="dk1"/>
          </a:fontRef>
        </p:style>
        <p:txBody>
          <a:bodyPr rtlCol="0" anchor="ctr"/>
          <a:p>
            <a:pPr algn="l"/>
            <a:r>
              <a:rPr lang="zh-CN" altLang="en-US" sz="2400">
                <a:gradFill>
                  <a:gsLst>
                    <a:gs pos="0">
                      <a:srgbClr val="65FDF0"/>
                    </a:gs>
                    <a:gs pos="100000">
                      <a:srgbClr val="257FAB"/>
                    </a:gs>
                    <a:gs pos="64000">
                      <a:srgbClr val="44BCCD"/>
                    </a:gs>
                  </a:gsLst>
                  <a:lin scaled="1"/>
                </a:gradFill>
                <a:latin typeface="华文琥珀" panose="02010800040101010101" charset="-122"/>
                <a:ea typeface="华文琥珀" panose="02010800040101010101" charset="-122"/>
              </a:rPr>
              <a:t>调试进行中</a:t>
            </a:r>
            <a:endParaRPr lang="zh-CN" altLang="en-US" sz="2400">
              <a:gradFill>
                <a:gsLst>
                  <a:gs pos="0">
                    <a:srgbClr val="65FDF0"/>
                  </a:gs>
                  <a:gs pos="100000">
                    <a:srgbClr val="257FAB"/>
                  </a:gs>
                  <a:gs pos="64000">
                    <a:srgbClr val="44BCCD"/>
                  </a:gs>
                </a:gsLst>
                <a:lin scaled="1"/>
              </a:gradFill>
              <a:latin typeface="华文琥珀" panose="02010800040101010101" charset="-122"/>
              <a:ea typeface="华文琥珀" panose="02010800040101010101" charset="-122"/>
            </a:endParaRPr>
          </a:p>
        </p:txBody>
      </p:sp>
      <p:sp>
        <p:nvSpPr>
          <p:cNvPr id="12" name="文本框 11"/>
          <p:cNvSpPr txBox="1"/>
          <p:nvPr/>
        </p:nvSpPr>
        <p:spPr>
          <a:xfrm>
            <a:off x="506095" y="887730"/>
            <a:ext cx="2031365" cy="36830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p>
            <a:r>
              <a:rPr lang="zh-CN" altLang="en-US"/>
              <a:t>进度</a:t>
            </a:r>
            <a:r>
              <a:rPr lang="en-US" altLang="zh-CN"/>
              <a:t>7</a:t>
            </a:r>
            <a:r>
              <a:rPr lang="zh-CN" altLang="en-US"/>
              <a:t>：踢球阶段</a:t>
            </a:r>
            <a:endParaRPr lang="zh-CN" altLang="en-US"/>
          </a:p>
        </p:txBody>
      </p:sp>
      <p:pic>
        <p:nvPicPr>
          <p:cNvPr id="16" name="图片 15"/>
          <p:cNvPicPr>
            <a:picLocks noChangeAspect="1"/>
          </p:cNvPicPr>
          <p:nvPr/>
        </p:nvPicPr>
        <p:blipFill>
          <a:blip r:embed="rId1"/>
          <a:srcRect/>
          <a:stretch>
            <a:fillRect/>
          </a:stretch>
        </p:blipFill>
        <p:spPr bwMode="auto">
          <a:xfrm>
            <a:off x="10955655" y="104140"/>
            <a:ext cx="1127760" cy="568325"/>
          </a:xfrm>
          <a:prstGeom prst="rect">
            <a:avLst/>
          </a:prstGeom>
          <a:noFill/>
          <a:ln w="9525">
            <a:noFill/>
            <a:miter lim="800000"/>
            <a:headEnd/>
            <a:tailEnd/>
          </a:ln>
        </p:spPr>
      </p:pic>
      <p:pic>
        <p:nvPicPr>
          <p:cNvPr id="3" name="图片 2"/>
          <p:cNvPicPr>
            <a:picLocks noChangeAspect="1"/>
          </p:cNvPicPr>
          <p:nvPr/>
        </p:nvPicPr>
        <p:blipFill>
          <a:blip r:embed="rId2"/>
          <a:stretch>
            <a:fillRect/>
          </a:stretch>
        </p:blipFill>
        <p:spPr>
          <a:xfrm>
            <a:off x="506095" y="1570990"/>
            <a:ext cx="3848735" cy="3648710"/>
          </a:xfrm>
          <a:prstGeom prst="rect">
            <a:avLst/>
          </a:prstGeom>
        </p:spPr>
      </p:pic>
      <p:sp>
        <p:nvSpPr>
          <p:cNvPr id="6" name="文本框 5"/>
          <p:cNvSpPr txBox="1"/>
          <p:nvPr/>
        </p:nvSpPr>
        <p:spPr>
          <a:xfrm>
            <a:off x="5170170" y="1570990"/>
            <a:ext cx="4822825" cy="1198880"/>
          </a:xfrm>
          <a:prstGeom prst="rect">
            <a:avLst/>
          </a:prstGeom>
          <a:noFill/>
        </p:spPr>
        <p:txBody>
          <a:bodyPr wrap="square" rtlCol="0" anchor="t">
            <a:spAutoFit/>
          </a:bodyPr>
          <a:p>
            <a:r>
              <a:rPr lang="zh-CN" altLang="en-US">
                <a:latin typeface="华文新魏" panose="02010800040101010101" pitchFamily="2" charset="-122"/>
                <a:ea typeface="华文新魏" panose="02010800040101010101" pitchFamily="2" charset="-122"/>
                <a:cs typeface="华文新魏" panose="02010800040101010101" pitchFamily="2" charset="-122"/>
              </a:rPr>
              <a:t>在进度</a:t>
            </a:r>
            <a:r>
              <a:rPr lang="en-US" altLang="zh-CN">
                <a:latin typeface="华文新魏" panose="02010800040101010101" pitchFamily="2" charset="-122"/>
                <a:ea typeface="华文新魏" panose="02010800040101010101" pitchFamily="2" charset="-122"/>
                <a:cs typeface="华文新魏" panose="02010800040101010101" pitchFamily="2" charset="-122"/>
              </a:rPr>
              <a:t>7</a:t>
            </a:r>
            <a:r>
              <a:rPr lang="zh-CN" altLang="en-US">
                <a:latin typeface="华文新魏" panose="02010800040101010101" pitchFamily="2" charset="-122"/>
                <a:ea typeface="华文新魏" panose="02010800040101010101" pitchFamily="2" charset="-122"/>
                <a:cs typeface="华文新魏" panose="02010800040101010101" pitchFamily="2" charset="-122"/>
              </a:rPr>
              <a:t>：踢球</a:t>
            </a:r>
            <a:r>
              <a:rPr lang="en-US" altLang="zh-CN">
                <a:latin typeface="华文新魏" panose="02010800040101010101" pitchFamily="2" charset="-122"/>
                <a:ea typeface="华文新魏" panose="02010800040101010101" pitchFamily="2" charset="-122"/>
                <a:cs typeface="华文新魏" panose="02010800040101010101" pitchFamily="2" charset="-122"/>
              </a:rPr>
              <a:t> </a:t>
            </a:r>
            <a:r>
              <a:rPr lang="zh-CN" altLang="en-US">
                <a:latin typeface="华文新魏" panose="02010800040101010101" pitchFamily="2" charset="-122"/>
                <a:ea typeface="华文新魏" panose="02010800040101010101" pitchFamily="2" charset="-122"/>
                <a:cs typeface="华文新魏" panose="02010800040101010101" pitchFamily="2" charset="-122"/>
              </a:rPr>
              <a:t>进程需要完成以下任务：</a:t>
            </a:r>
            <a:endParaRPr lang="zh-CN" altLang="en-US">
              <a:latin typeface="华文新魏" panose="02010800040101010101" pitchFamily="2" charset="-122"/>
              <a:ea typeface="华文新魏" panose="02010800040101010101" pitchFamily="2" charset="-122"/>
              <a:cs typeface="华文新魏" panose="02010800040101010101" pitchFamily="2" charset="-122"/>
            </a:endParaRPr>
          </a:p>
          <a:p>
            <a:r>
              <a:rPr lang="en-US" altLang="zh-CN">
                <a:latin typeface="华文新魏" panose="02010800040101010101" pitchFamily="2" charset="-122"/>
                <a:ea typeface="华文新魏" panose="02010800040101010101" pitchFamily="2" charset="-122"/>
                <a:cs typeface="华文新魏" panose="02010800040101010101" pitchFamily="2" charset="-122"/>
              </a:rPr>
              <a:t>1.</a:t>
            </a:r>
            <a:r>
              <a:rPr lang="zh-CN" altLang="en-US">
                <a:latin typeface="华文新魏" panose="02010800040101010101" pitchFamily="2" charset="-122"/>
                <a:ea typeface="华文新魏" panose="02010800040101010101" pitchFamily="2" charset="-122"/>
                <a:cs typeface="华文新魏" panose="02010800040101010101" pitchFamily="2" charset="-122"/>
              </a:rPr>
              <a:t>找球（根据实际情况调整像素点）；</a:t>
            </a:r>
            <a:endParaRPr lang="zh-CN" altLang="en-US">
              <a:latin typeface="华文新魏" panose="02010800040101010101" pitchFamily="2" charset="-122"/>
              <a:ea typeface="华文新魏" panose="02010800040101010101" pitchFamily="2" charset="-122"/>
              <a:cs typeface="华文新魏" panose="02010800040101010101" pitchFamily="2" charset="-122"/>
            </a:endParaRPr>
          </a:p>
          <a:p>
            <a:r>
              <a:rPr lang="en-US" altLang="zh-CN">
                <a:latin typeface="华文新魏" panose="02010800040101010101" pitchFamily="2" charset="-122"/>
                <a:ea typeface="华文新魏" panose="02010800040101010101" pitchFamily="2" charset="-122"/>
                <a:cs typeface="华文新魏" panose="02010800040101010101" pitchFamily="2" charset="-122"/>
              </a:rPr>
              <a:t>2.</a:t>
            </a:r>
            <a:r>
              <a:rPr lang="zh-CN" altLang="en-US">
                <a:latin typeface="华文新魏" panose="02010800040101010101" pitchFamily="2" charset="-122"/>
                <a:ea typeface="华文新魏" panose="02010800040101010101" pitchFamily="2" charset="-122"/>
                <a:cs typeface="华文新魏" panose="02010800040101010101" pitchFamily="2" charset="-122"/>
              </a:rPr>
              <a:t>踢球；</a:t>
            </a:r>
            <a:endParaRPr lang="zh-CN" altLang="en-US">
              <a:latin typeface="华文新魏" panose="02010800040101010101" pitchFamily="2" charset="-122"/>
              <a:ea typeface="华文新魏" panose="02010800040101010101" pitchFamily="2" charset="-122"/>
              <a:cs typeface="华文新魏" panose="02010800040101010101" pitchFamily="2" charset="-122"/>
            </a:endParaRPr>
          </a:p>
          <a:p>
            <a:r>
              <a:rPr lang="en-US" altLang="zh-CN">
                <a:latin typeface="华文新魏" panose="02010800040101010101" pitchFamily="2" charset="-122"/>
                <a:ea typeface="华文新魏" panose="02010800040101010101" pitchFamily="2" charset="-122"/>
                <a:cs typeface="华文新魏" panose="02010800040101010101" pitchFamily="2" charset="-122"/>
              </a:rPr>
              <a:t>3.</a:t>
            </a:r>
            <a:r>
              <a:rPr lang="zh-CN" altLang="en-US">
                <a:latin typeface="华文新魏" panose="02010800040101010101" pitchFamily="2" charset="-122"/>
                <a:ea typeface="华文新魏" panose="02010800040101010101" pitchFamily="2" charset="-122"/>
                <a:cs typeface="华文新魏" panose="02010800040101010101" pitchFamily="2" charset="-122"/>
              </a:rPr>
              <a:t>将所有进度停止；</a:t>
            </a:r>
            <a:endParaRPr lang="zh-CN" altLang="en-US">
              <a:latin typeface="华文新魏" panose="02010800040101010101" pitchFamily="2" charset="-122"/>
              <a:ea typeface="华文新魏" panose="02010800040101010101" pitchFamily="2" charset="-122"/>
              <a:cs typeface="华文新魏" panose="02010800040101010101" pitchFamily="2" charset="-122"/>
            </a:endParaRPr>
          </a:p>
        </p:txBody>
      </p:sp>
      <p:pic>
        <p:nvPicPr>
          <p:cNvPr id="7" name="图片 6"/>
          <p:cNvPicPr>
            <a:picLocks noChangeAspect="1"/>
          </p:cNvPicPr>
          <p:nvPr/>
        </p:nvPicPr>
        <p:blipFill>
          <a:blip r:embed="rId3"/>
          <a:stretch>
            <a:fillRect/>
          </a:stretch>
        </p:blipFill>
        <p:spPr>
          <a:xfrm>
            <a:off x="5170170" y="2873375"/>
            <a:ext cx="3987800" cy="3314065"/>
          </a:xfrm>
          <a:prstGeom prst="rect">
            <a:avLst/>
          </a:prstGeom>
        </p:spPr>
      </p:pic>
      <p:sp>
        <p:nvSpPr>
          <p:cNvPr id="17" name="矩形 16"/>
          <p:cNvSpPr/>
          <p:nvPr/>
        </p:nvSpPr>
        <p:spPr>
          <a:xfrm>
            <a:off x="5170170" y="5662930"/>
            <a:ext cx="1313180" cy="524510"/>
          </a:xfrm>
          <a:prstGeom prst="rect">
            <a:avLst/>
          </a:prstGeom>
          <a:noFill/>
          <a:ln w="57150">
            <a:solidFill>
              <a:srgbClr val="FF0000"/>
            </a:solidFill>
          </a:ln>
          <a:extLst>
            <a:ext uri="{909E8E84-426E-40DD-AFC4-6F175D3DCCD1}">
              <a14:hiddenFill xmlns:a14="http://schemas.microsoft.com/office/drawing/2010/main">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14:hiddenFill>
            </a:ext>
          </a:extLst>
        </p:spPr>
        <p:style>
          <a:lnRef idx="1">
            <a:schemeClr val="accent3"/>
          </a:lnRef>
          <a:fillRef idx="2">
            <a:schemeClr val="accent3"/>
          </a:fillRef>
          <a:effectRef idx="1">
            <a:schemeClr val="accent3"/>
          </a:effectRef>
          <a:fontRef idx="minor">
            <a:schemeClr val="dk1"/>
          </a:fontRef>
        </p:style>
        <p:txBody>
          <a:bodyPr rtlCol="0" anchor="ctr"/>
          <a:p>
            <a:pPr algn="ctr"/>
            <a:endParaRPr lang="zh-CN" altLang="en-US"/>
          </a:p>
        </p:txBody>
      </p:sp>
      <p:sp>
        <p:nvSpPr>
          <p:cNvPr id="18" name="文本框 17"/>
          <p:cNvSpPr txBox="1"/>
          <p:nvPr/>
        </p:nvSpPr>
        <p:spPr>
          <a:xfrm>
            <a:off x="6119495" y="6290945"/>
            <a:ext cx="2233295" cy="368300"/>
          </a:xfrm>
          <a:prstGeom prst="rect">
            <a:avLst/>
          </a:prstGeom>
          <a:noFill/>
        </p:spPr>
        <p:txBody>
          <a:bodyPr wrap="square" rtlCol="0">
            <a:spAutoFit/>
          </a:bodyPr>
          <a:p>
            <a:r>
              <a:rPr lang="zh-CN" altLang="en-US" b="1">
                <a:solidFill>
                  <a:schemeClr val="accent2">
                    <a:lumMod val="75000"/>
                  </a:schemeClr>
                </a:solidFill>
              </a:rPr>
              <a:t>观察输出信息</a:t>
            </a:r>
            <a:endParaRPr lang="zh-CN" altLang="en-US" b="1">
              <a:solidFill>
                <a:schemeClr val="accent2">
                  <a:lumMod val="75000"/>
                </a:schemeClr>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4" descr="7b0a2020202022776f7264617274223a20227b5c2269645c223a32353030313535352c5c227469645c223a31333532397d220a7d0a"/>
          <p:cNvSpPr/>
          <p:nvPr/>
        </p:nvSpPr>
        <p:spPr>
          <a:xfrm>
            <a:off x="1357948" y="2378710"/>
            <a:ext cx="9078595" cy="1630045"/>
          </a:xfrm>
          <a:prstGeom prst="rect">
            <a:avLst/>
          </a:prstGeom>
          <a:noFill/>
          <a:ln>
            <a:noFill/>
          </a:ln>
        </p:spPr>
        <p:txBody>
          <a:bodyPr wrap="none" rtlCol="0" anchor="t">
            <a:spAutoFit/>
          </a:bodyPr>
          <a:p>
            <a:pPr algn="ctr"/>
            <a:r>
              <a:rPr lang="en-US" altLang="zh-CN" sz="10000" b="1">
                <a:ln w="28575" cmpd="sng">
                  <a:solidFill>
                    <a:schemeClr val="bg1"/>
                  </a:solidFill>
                  <a:prstDash val="solid"/>
                </a:ln>
                <a:solidFill>
                  <a:schemeClr val="accent1">
                    <a:lumMod val="75000"/>
                  </a:schemeClr>
                </a:solidFill>
                <a:effectLst>
                  <a:glow rad="63500">
                    <a:srgbClr val="FF6D9A">
                      <a:alpha val="39000"/>
                    </a:srgbClr>
                  </a:glow>
                </a:effectLst>
                <a:latin typeface="汉仪方叠体简" panose="02010600000101010101" charset="-122"/>
                <a:ea typeface="汉仪方叠体简" panose="02010600000101010101" charset="-122"/>
              </a:rPr>
              <a:t>5.</a:t>
            </a:r>
            <a:r>
              <a:rPr lang="zh-CN" altLang="en-US" sz="10000" b="1">
                <a:ln w="28575" cmpd="sng">
                  <a:solidFill>
                    <a:schemeClr val="bg1"/>
                  </a:solidFill>
                  <a:prstDash val="solid"/>
                </a:ln>
                <a:solidFill>
                  <a:schemeClr val="accent1">
                    <a:lumMod val="75000"/>
                  </a:schemeClr>
                </a:solidFill>
                <a:effectLst>
                  <a:glow rad="63500">
                    <a:srgbClr val="FF6D9A">
                      <a:alpha val="39000"/>
                    </a:srgbClr>
                  </a:glow>
                </a:effectLst>
                <a:latin typeface="汉仪方叠体简" panose="02010600000101010101" charset="-122"/>
                <a:ea typeface="汉仪方叠体简" panose="02010600000101010101" charset="-122"/>
              </a:rPr>
              <a:t>示例程序展示</a:t>
            </a:r>
            <a:endParaRPr lang="zh-CN" altLang="en-US" sz="10000" b="1">
              <a:ln w="28575" cmpd="sng">
                <a:solidFill>
                  <a:schemeClr val="bg1"/>
                </a:solidFill>
                <a:prstDash val="solid"/>
              </a:ln>
              <a:solidFill>
                <a:schemeClr val="accent1">
                  <a:lumMod val="75000"/>
                </a:schemeClr>
              </a:solidFill>
              <a:effectLst>
                <a:glow rad="63500">
                  <a:srgbClr val="FF6D9A">
                    <a:alpha val="39000"/>
                  </a:srgbClr>
                </a:glow>
              </a:effectLst>
              <a:latin typeface="汉仪方叠体简" panose="02010600000101010101" charset="-122"/>
              <a:ea typeface="汉仪方叠体简" panose="02010600000101010101"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文本框 12"/>
          <p:cNvSpPr txBox="1"/>
          <p:nvPr/>
        </p:nvSpPr>
        <p:spPr>
          <a:xfrm>
            <a:off x="160655" y="340360"/>
            <a:ext cx="2338705" cy="368300"/>
          </a:xfrm>
          <a:prstGeom prst="rect">
            <a:avLst/>
          </a:prstGeom>
          <a:noFill/>
          <a:ln>
            <a:solidFill>
              <a:srgbClr val="FFC000"/>
            </a:solidFill>
          </a:ln>
        </p:spPr>
        <p:txBody>
          <a:bodyPr wrap="square" rtlCol="0">
            <a:spAutoFit/>
          </a:bodyPr>
          <a:p>
            <a:r>
              <a:rPr lang="zh-CN" altLang="en-US" b="1" dirty="0">
                <a:solidFill>
                  <a:schemeClr val="accent5">
                    <a:lumMod val="75000"/>
                  </a:schemeClr>
                </a:solidFill>
                <a:latin typeface="华文新魏" panose="02010800040101010101" pitchFamily="2" charset="-122"/>
                <a:ea typeface="华文新魏" panose="02010800040101010101" pitchFamily="2" charset="-122"/>
              </a:rPr>
              <a:t>小学组示例程序展示</a:t>
            </a:r>
            <a:endParaRPr lang="zh-CN" altLang="en-US" b="1" dirty="0">
              <a:solidFill>
                <a:schemeClr val="accent5">
                  <a:lumMod val="75000"/>
                </a:schemeClr>
              </a:solidFill>
              <a:latin typeface="华文新魏" panose="02010800040101010101" pitchFamily="2" charset="-122"/>
              <a:ea typeface="华文新魏" panose="02010800040101010101" pitchFamily="2" charset="-122"/>
            </a:endParaRPr>
          </a:p>
        </p:txBody>
      </p:sp>
      <p:pic>
        <p:nvPicPr>
          <p:cNvPr id="14" name="图片 13"/>
          <p:cNvPicPr>
            <a:picLocks noChangeAspect="1"/>
          </p:cNvPicPr>
          <p:nvPr/>
        </p:nvPicPr>
        <p:blipFill>
          <a:blip r:embed="rId1"/>
          <a:srcRect/>
          <a:stretch>
            <a:fillRect/>
          </a:stretch>
        </p:blipFill>
        <p:spPr bwMode="auto">
          <a:xfrm>
            <a:off x="10915650" y="6182995"/>
            <a:ext cx="1167765" cy="588645"/>
          </a:xfrm>
          <a:prstGeom prst="rect">
            <a:avLst/>
          </a:prstGeom>
          <a:noFill/>
          <a:ln w="9525">
            <a:noFill/>
            <a:miter lim="800000"/>
            <a:headEnd/>
            <a:tailEnd/>
          </a:ln>
        </p:spPr>
      </p:pic>
      <p:pic>
        <p:nvPicPr>
          <p:cNvPr id="2" name="图片 1"/>
          <p:cNvPicPr>
            <a:picLocks noChangeAspect="1"/>
          </p:cNvPicPr>
          <p:nvPr/>
        </p:nvPicPr>
        <p:blipFill>
          <a:blip r:embed="rId2"/>
          <a:stretch>
            <a:fillRect/>
          </a:stretch>
        </p:blipFill>
        <p:spPr>
          <a:xfrm>
            <a:off x="812165" y="875030"/>
            <a:ext cx="3050540" cy="5896610"/>
          </a:xfrm>
          <a:prstGeom prst="rect">
            <a:avLst/>
          </a:prstGeom>
        </p:spPr>
      </p:pic>
      <p:pic>
        <p:nvPicPr>
          <p:cNvPr id="3" name="图片 2"/>
          <p:cNvPicPr>
            <a:picLocks noChangeAspect="1"/>
          </p:cNvPicPr>
          <p:nvPr/>
        </p:nvPicPr>
        <p:blipFill>
          <a:blip r:embed="rId3"/>
          <a:stretch>
            <a:fillRect/>
          </a:stretch>
        </p:blipFill>
        <p:spPr>
          <a:xfrm>
            <a:off x="4452620" y="875030"/>
            <a:ext cx="3115945" cy="5896610"/>
          </a:xfrm>
          <a:prstGeom prst="rect">
            <a:avLst/>
          </a:prstGeom>
        </p:spPr>
      </p:pic>
      <p:pic>
        <p:nvPicPr>
          <p:cNvPr id="6" name="图片 5"/>
          <p:cNvPicPr>
            <a:picLocks noChangeAspect="1"/>
          </p:cNvPicPr>
          <p:nvPr/>
        </p:nvPicPr>
        <p:blipFill>
          <a:blip r:embed="rId4"/>
          <a:stretch>
            <a:fillRect/>
          </a:stretch>
        </p:blipFill>
        <p:spPr>
          <a:xfrm>
            <a:off x="8158480" y="340360"/>
            <a:ext cx="2911475" cy="4598035"/>
          </a:xfrm>
          <a:prstGeom prst="rect">
            <a:avLst/>
          </a:prstGeom>
        </p:spPr>
      </p:pic>
      <p:pic>
        <p:nvPicPr>
          <p:cNvPr id="7" name="图片 6"/>
          <p:cNvPicPr>
            <a:picLocks noChangeAspect="1"/>
          </p:cNvPicPr>
          <p:nvPr/>
        </p:nvPicPr>
        <p:blipFill>
          <a:blip r:embed="rId5"/>
          <a:stretch>
            <a:fillRect/>
          </a:stretch>
        </p:blipFill>
        <p:spPr>
          <a:xfrm>
            <a:off x="8267700" y="5045710"/>
            <a:ext cx="2692400" cy="148971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文本框 12"/>
          <p:cNvSpPr txBox="1"/>
          <p:nvPr/>
        </p:nvSpPr>
        <p:spPr>
          <a:xfrm>
            <a:off x="160655" y="340360"/>
            <a:ext cx="2338705" cy="368300"/>
          </a:xfrm>
          <a:prstGeom prst="rect">
            <a:avLst/>
          </a:prstGeom>
          <a:noFill/>
          <a:ln>
            <a:solidFill>
              <a:srgbClr val="FFC000"/>
            </a:solidFill>
          </a:ln>
        </p:spPr>
        <p:txBody>
          <a:bodyPr wrap="square" rtlCol="0">
            <a:spAutoFit/>
          </a:bodyPr>
          <a:p>
            <a:r>
              <a:rPr lang="zh-CN" altLang="en-US" b="1" dirty="0">
                <a:solidFill>
                  <a:schemeClr val="accent5">
                    <a:lumMod val="75000"/>
                  </a:schemeClr>
                </a:solidFill>
                <a:latin typeface="华文新魏" panose="02010800040101010101" pitchFamily="2" charset="-122"/>
                <a:ea typeface="华文新魏" panose="02010800040101010101" pitchFamily="2" charset="-122"/>
              </a:rPr>
              <a:t>初中组示例程序展示</a:t>
            </a:r>
            <a:endParaRPr lang="zh-CN" altLang="en-US" b="1" dirty="0">
              <a:solidFill>
                <a:schemeClr val="accent5">
                  <a:lumMod val="75000"/>
                </a:schemeClr>
              </a:solidFill>
              <a:latin typeface="华文新魏" panose="02010800040101010101" pitchFamily="2" charset="-122"/>
              <a:ea typeface="华文新魏" panose="02010800040101010101" pitchFamily="2" charset="-122"/>
            </a:endParaRPr>
          </a:p>
        </p:txBody>
      </p:sp>
      <p:pic>
        <p:nvPicPr>
          <p:cNvPr id="14" name="图片 13"/>
          <p:cNvPicPr>
            <a:picLocks noChangeAspect="1"/>
          </p:cNvPicPr>
          <p:nvPr/>
        </p:nvPicPr>
        <p:blipFill>
          <a:blip r:embed="rId1"/>
          <a:srcRect/>
          <a:stretch>
            <a:fillRect/>
          </a:stretch>
        </p:blipFill>
        <p:spPr bwMode="auto">
          <a:xfrm>
            <a:off x="10854690" y="114935"/>
            <a:ext cx="1228725" cy="619125"/>
          </a:xfrm>
          <a:prstGeom prst="rect">
            <a:avLst/>
          </a:prstGeom>
          <a:noFill/>
          <a:ln w="9525">
            <a:noFill/>
            <a:miter lim="800000"/>
            <a:headEnd/>
            <a:tailEnd/>
          </a:ln>
        </p:spPr>
      </p:pic>
      <p:pic>
        <p:nvPicPr>
          <p:cNvPr id="2" name="图片 1"/>
          <p:cNvPicPr>
            <a:picLocks noChangeAspect="1"/>
          </p:cNvPicPr>
          <p:nvPr/>
        </p:nvPicPr>
        <p:blipFill>
          <a:blip r:embed="rId2"/>
          <a:stretch>
            <a:fillRect/>
          </a:stretch>
        </p:blipFill>
        <p:spPr>
          <a:xfrm>
            <a:off x="160655" y="808990"/>
            <a:ext cx="2973070" cy="5919470"/>
          </a:xfrm>
          <a:prstGeom prst="rect">
            <a:avLst/>
          </a:prstGeom>
        </p:spPr>
      </p:pic>
      <p:pic>
        <p:nvPicPr>
          <p:cNvPr id="3" name="图片 2"/>
          <p:cNvPicPr>
            <a:picLocks noChangeAspect="1"/>
          </p:cNvPicPr>
          <p:nvPr/>
        </p:nvPicPr>
        <p:blipFill>
          <a:blip r:embed="rId3"/>
          <a:stretch>
            <a:fillRect/>
          </a:stretch>
        </p:blipFill>
        <p:spPr>
          <a:xfrm>
            <a:off x="3616325" y="340360"/>
            <a:ext cx="2874645" cy="6418580"/>
          </a:xfrm>
          <a:prstGeom prst="rect">
            <a:avLst/>
          </a:prstGeom>
        </p:spPr>
      </p:pic>
      <p:pic>
        <p:nvPicPr>
          <p:cNvPr id="5" name="图片 4"/>
          <p:cNvPicPr>
            <a:picLocks noChangeAspect="1"/>
          </p:cNvPicPr>
          <p:nvPr/>
        </p:nvPicPr>
        <p:blipFill>
          <a:blip r:embed="rId4"/>
          <a:stretch>
            <a:fillRect/>
          </a:stretch>
        </p:blipFill>
        <p:spPr>
          <a:xfrm>
            <a:off x="6974205" y="535305"/>
            <a:ext cx="3804920" cy="619315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文本框 12"/>
          <p:cNvSpPr txBox="1"/>
          <p:nvPr/>
        </p:nvSpPr>
        <p:spPr>
          <a:xfrm>
            <a:off x="160655" y="330835"/>
            <a:ext cx="2338705" cy="368300"/>
          </a:xfrm>
          <a:prstGeom prst="rect">
            <a:avLst/>
          </a:prstGeom>
          <a:noFill/>
          <a:ln>
            <a:solidFill>
              <a:srgbClr val="FFC000"/>
            </a:solidFill>
          </a:ln>
        </p:spPr>
        <p:txBody>
          <a:bodyPr wrap="square" rtlCol="0">
            <a:spAutoFit/>
          </a:bodyPr>
          <a:p>
            <a:r>
              <a:rPr lang="zh-CN" altLang="en-US" b="1" dirty="0">
                <a:solidFill>
                  <a:schemeClr val="accent5">
                    <a:lumMod val="75000"/>
                  </a:schemeClr>
                </a:solidFill>
                <a:latin typeface="华文新魏" panose="02010800040101010101" pitchFamily="2" charset="-122"/>
                <a:ea typeface="华文新魏" panose="02010800040101010101" pitchFamily="2" charset="-122"/>
              </a:rPr>
              <a:t>初中组示例程序展示</a:t>
            </a:r>
            <a:endParaRPr lang="zh-CN" altLang="en-US" b="1" dirty="0">
              <a:solidFill>
                <a:schemeClr val="accent5">
                  <a:lumMod val="75000"/>
                </a:schemeClr>
              </a:solidFill>
              <a:latin typeface="华文新魏" panose="02010800040101010101" pitchFamily="2" charset="-122"/>
              <a:ea typeface="华文新魏" panose="02010800040101010101" pitchFamily="2" charset="-122"/>
            </a:endParaRPr>
          </a:p>
        </p:txBody>
      </p:sp>
      <p:pic>
        <p:nvPicPr>
          <p:cNvPr id="14" name="图片 13"/>
          <p:cNvPicPr>
            <a:picLocks noChangeAspect="1"/>
          </p:cNvPicPr>
          <p:nvPr/>
        </p:nvPicPr>
        <p:blipFill>
          <a:blip r:embed="rId1"/>
          <a:srcRect/>
          <a:stretch>
            <a:fillRect/>
          </a:stretch>
        </p:blipFill>
        <p:spPr bwMode="auto">
          <a:xfrm>
            <a:off x="10656570" y="154305"/>
            <a:ext cx="1426845" cy="719455"/>
          </a:xfrm>
          <a:prstGeom prst="rect">
            <a:avLst/>
          </a:prstGeom>
          <a:noFill/>
          <a:ln w="9525">
            <a:noFill/>
            <a:miter lim="800000"/>
            <a:headEnd/>
            <a:tailEnd/>
          </a:ln>
        </p:spPr>
      </p:pic>
      <p:pic>
        <p:nvPicPr>
          <p:cNvPr id="2" name="图片 1"/>
          <p:cNvPicPr>
            <a:picLocks noChangeAspect="1"/>
          </p:cNvPicPr>
          <p:nvPr/>
        </p:nvPicPr>
        <p:blipFill>
          <a:blip r:embed="rId2"/>
          <a:stretch>
            <a:fillRect/>
          </a:stretch>
        </p:blipFill>
        <p:spPr>
          <a:xfrm>
            <a:off x="2921635" y="873760"/>
            <a:ext cx="5486400" cy="527685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文本框 12"/>
          <p:cNvSpPr txBox="1"/>
          <p:nvPr/>
        </p:nvSpPr>
        <p:spPr>
          <a:xfrm>
            <a:off x="160655" y="330835"/>
            <a:ext cx="2338705" cy="368300"/>
          </a:xfrm>
          <a:prstGeom prst="rect">
            <a:avLst/>
          </a:prstGeom>
          <a:noFill/>
          <a:ln>
            <a:solidFill>
              <a:srgbClr val="FFC000"/>
            </a:solidFill>
          </a:ln>
        </p:spPr>
        <p:txBody>
          <a:bodyPr wrap="square" rtlCol="0">
            <a:spAutoFit/>
          </a:bodyPr>
          <a:p>
            <a:r>
              <a:rPr lang="zh-CN" altLang="en-US" b="1" dirty="0">
                <a:solidFill>
                  <a:schemeClr val="accent5">
                    <a:lumMod val="75000"/>
                  </a:schemeClr>
                </a:solidFill>
                <a:latin typeface="华文新魏" panose="02010800040101010101" pitchFamily="2" charset="-122"/>
                <a:ea typeface="华文新魏" panose="02010800040101010101" pitchFamily="2" charset="-122"/>
              </a:rPr>
              <a:t>高中组示例程序展示</a:t>
            </a:r>
            <a:endParaRPr lang="zh-CN" altLang="en-US" b="1" dirty="0">
              <a:solidFill>
                <a:schemeClr val="accent5">
                  <a:lumMod val="75000"/>
                </a:schemeClr>
              </a:solidFill>
              <a:latin typeface="华文新魏" panose="02010800040101010101" pitchFamily="2" charset="-122"/>
              <a:ea typeface="华文新魏" panose="02010800040101010101" pitchFamily="2" charset="-122"/>
            </a:endParaRPr>
          </a:p>
        </p:txBody>
      </p:sp>
      <p:pic>
        <p:nvPicPr>
          <p:cNvPr id="14" name="图片 13"/>
          <p:cNvPicPr>
            <a:picLocks noChangeAspect="1"/>
          </p:cNvPicPr>
          <p:nvPr/>
        </p:nvPicPr>
        <p:blipFill>
          <a:blip r:embed="rId1"/>
          <a:srcRect/>
          <a:stretch>
            <a:fillRect/>
          </a:stretch>
        </p:blipFill>
        <p:spPr bwMode="auto">
          <a:xfrm>
            <a:off x="10885170" y="114935"/>
            <a:ext cx="1198245" cy="603885"/>
          </a:xfrm>
          <a:prstGeom prst="rect">
            <a:avLst/>
          </a:prstGeom>
          <a:noFill/>
          <a:ln w="9525">
            <a:noFill/>
            <a:miter lim="800000"/>
            <a:headEnd/>
            <a:tailEnd/>
          </a:ln>
        </p:spPr>
      </p:pic>
      <p:pic>
        <p:nvPicPr>
          <p:cNvPr id="2" name="图片 1"/>
          <p:cNvPicPr>
            <a:picLocks noChangeAspect="1"/>
          </p:cNvPicPr>
          <p:nvPr/>
        </p:nvPicPr>
        <p:blipFill>
          <a:blip r:embed="rId2"/>
          <a:stretch>
            <a:fillRect/>
          </a:stretch>
        </p:blipFill>
        <p:spPr>
          <a:xfrm>
            <a:off x="160655" y="816610"/>
            <a:ext cx="3009900" cy="5920740"/>
          </a:xfrm>
          <a:prstGeom prst="rect">
            <a:avLst/>
          </a:prstGeom>
        </p:spPr>
      </p:pic>
      <p:pic>
        <p:nvPicPr>
          <p:cNvPr id="3" name="图片 2"/>
          <p:cNvPicPr>
            <a:picLocks noChangeAspect="1"/>
          </p:cNvPicPr>
          <p:nvPr/>
        </p:nvPicPr>
        <p:blipFill>
          <a:blip r:embed="rId3"/>
          <a:stretch>
            <a:fillRect/>
          </a:stretch>
        </p:blipFill>
        <p:spPr>
          <a:xfrm>
            <a:off x="3273425" y="566420"/>
            <a:ext cx="3059430" cy="6170930"/>
          </a:xfrm>
          <a:prstGeom prst="rect">
            <a:avLst/>
          </a:prstGeom>
        </p:spPr>
      </p:pic>
      <p:pic>
        <p:nvPicPr>
          <p:cNvPr id="6" name="图片 5"/>
          <p:cNvPicPr>
            <a:picLocks noChangeAspect="1"/>
          </p:cNvPicPr>
          <p:nvPr/>
        </p:nvPicPr>
        <p:blipFill>
          <a:blip r:embed="rId4"/>
          <a:stretch>
            <a:fillRect/>
          </a:stretch>
        </p:blipFill>
        <p:spPr>
          <a:xfrm>
            <a:off x="6944360" y="575310"/>
            <a:ext cx="3940810" cy="604964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文本框 12"/>
          <p:cNvSpPr txBox="1"/>
          <p:nvPr/>
        </p:nvSpPr>
        <p:spPr>
          <a:xfrm>
            <a:off x="160655" y="330835"/>
            <a:ext cx="2338705" cy="368300"/>
          </a:xfrm>
          <a:prstGeom prst="rect">
            <a:avLst/>
          </a:prstGeom>
          <a:noFill/>
          <a:ln>
            <a:solidFill>
              <a:srgbClr val="FFC000"/>
            </a:solidFill>
          </a:ln>
        </p:spPr>
        <p:txBody>
          <a:bodyPr wrap="square" rtlCol="0">
            <a:spAutoFit/>
          </a:bodyPr>
          <a:p>
            <a:r>
              <a:rPr lang="zh-CN" altLang="en-US" b="1" dirty="0">
                <a:solidFill>
                  <a:schemeClr val="accent5">
                    <a:lumMod val="75000"/>
                  </a:schemeClr>
                </a:solidFill>
                <a:latin typeface="华文新魏" panose="02010800040101010101" pitchFamily="2" charset="-122"/>
                <a:ea typeface="华文新魏" panose="02010800040101010101" pitchFamily="2" charset="-122"/>
              </a:rPr>
              <a:t>高中组示例程序展示</a:t>
            </a:r>
            <a:endParaRPr lang="zh-CN" altLang="en-US" b="1" dirty="0">
              <a:solidFill>
                <a:schemeClr val="accent5">
                  <a:lumMod val="75000"/>
                </a:schemeClr>
              </a:solidFill>
              <a:latin typeface="华文新魏" panose="02010800040101010101" pitchFamily="2" charset="-122"/>
              <a:ea typeface="华文新魏" panose="02010800040101010101" pitchFamily="2" charset="-122"/>
            </a:endParaRPr>
          </a:p>
        </p:txBody>
      </p:sp>
      <p:pic>
        <p:nvPicPr>
          <p:cNvPr id="14" name="图片 13"/>
          <p:cNvPicPr>
            <a:picLocks noChangeAspect="1"/>
          </p:cNvPicPr>
          <p:nvPr/>
        </p:nvPicPr>
        <p:blipFill>
          <a:blip r:embed="rId1"/>
          <a:srcRect/>
          <a:stretch>
            <a:fillRect/>
          </a:stretch>
        </p:blipFill>
        <p:spPr bwMode="auto">
          <a:xfrm>
            <a:off x="10825480" y="114935"/>
            <a:ext cx="1257935" cy="633730"/>
          </a:xfrm>
          <a:prstGeom prst="rect">
            <a:avLst/>
          </a:prstGeom>
          <a:noFill/>
          <a:ln w="9525">
            <a:noFill/>
            <a:miter lim="800000"/>
            <a:headEnd/>
            <a:tailEnd/>
          </a:ln>
        </p:spPr>
      </p:pic>
      <p:pic>
        <p:nvPicPr>
          <p:cNvPr id="4" name="图片 3"/>
          <p:cNvPicPr>
            <a:picLocks noChangeAspect="1"/>
          </p:cNvPicPr>
          <p:nvPr/>
        </p:nvPicPr>
        <p:blipFill>
          <a:blip r:embed="rId2"/>
          <a:stretch>
            <a:fillRect/>
          </a:stretch>
        </p:blipFill>
        <p:spPr>
          <a:xfrm>
            <a:off x="2499360" y="571500"/>
            <a:ext cx="3708400" cy="6222365"/>
          </a:xfrm>
          <a:prstGeom prst="rect">
            <a:avLst/>
          </a:prstGeom>
        </p:spPr>
      </p:pic>
      <p:pic>
        <p:nvPicPr>
          <p:cNvPr id="5" name="图片 4"/>
          <p:cNvPicPr>
            <a:picLocks noChangeAspect="1"/>
          </p:cNvPicPr>
          <p:nvPr/>
        </p:nvPicPr>
        <p:blipFill>
          <a:blip r:embed="rId3"/>
          <a:stretch>
            <a:fillRect/>
          </a:stretch>
        </p:blipFill>
        <p:spPr>
          <a:xfrm>
            <a:off x="7215505" y="2405380"/>
            <a:ext cx="3609975" cy="204787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719156" y="2990359"/>
            <a:ext cx="6259484" cy="1014730"/>
          </a:xfrm>
          <a:prstGeom prst="rect">
            <a:avLst/>
          </a:prstGeom>
          <a:noFill/>
        </p:spPr>
        <p:txBody>
          <a:bodyPr wrap="square" rtlCol="0">
            <a:spAutoFit/>
          </a:bodyPr>
          <a:lstStyle/>
          <a:p>
            <a:r>
              <a:rPr lang="zh-CN" altLang="en-US" sz="2000" dirty="0" smtClean="0"/>
              <a:t>         </a:t>
            </a:r>
            <a:r>
              <a:rPr lang="en-US" altLang="zh-CN" sz="2000" b="1" dirty="0">
                <a:solidFill>
                  <a:schemeClr val="accent1">
                    <a:lumMod val="50000"/>
                  </a:schemeClr>
                </a:solidFill>
                <a:latin typeface="华文新魏" panose="02010800040101010101" pitchFamily="2" charset="-122"/>
                <a:ea typeface="华文新魏" panose="02010800040101010101" pitchFamily="2" charset="-122"/>
              </a:rPr>
              <a:t>OSTD</a:t>
            </a:r>
            <a:r>
              <a:rPr lang="zh-CN" altLang="en-US" sz="2000" b="1" dirty="0">
                <a:solidFill>
                  <a:schemeClr val="accent1">
                    <a:lumMod val="50000"/>
                  </a:schemeClr>
                </a:solidFill>
                <a:latin typeface="华文新魏" panose="02010800040101010101" pitchFamily="2" charset="-122"/>
                <a:ea typeface="华文新魏" panose="02010800040101010101" pitchFamily="2" charset="-122"/>
              </a:rPr>
              <a:t>人形机器人龙珠争霸套装符合</a:t>
            </a:r>
            <a:r>
              <a:rPr lang="en-US" altLang="zh-CN" sz="2000" b="1" dirty="0">
                <a:solidFill>
                  <a:schemeClr val="accent1">
                    <a:lumMod val="50000"/>
                  </a:schemeClr>
                </a:solidFill>
                <a:latin typeface="华文新魏" panose="02010800040101010101" pitchFamily="2" charset="-122"/>
                <a:ea typeface="华文新魏" panose="02010800040101010101" pitchFamily="2" charset="-122"/>
              </a:rPr>
              <a:t>2021</a:t>
            </a:r>
            <a:r>
              <a:rPr lang="zh-CN" altLang="en-US" sz="2000" b="1" dirty="0">
                <a:solidFill>
                  <a:schemeClr val="accent1">
                    <a:lumMod val="50000"/>
                  </a:schemeClr>
                </a:solidFill>
                <a:latin typeface="华文新魏" panose="02010800040101010101" pitchFamily="2" charset="-122"/>
                <a:ea typeface="华文新魏" panose="02010800040101010101" pitchFamily="2" charset="-122"/>
              </a:rPr>
              <a:t>世界物联网博览会青少年创新创客大赛</a:t>
            </a:r>
            <a:r>
              <a:rPr lang="en-US" altLang="zh-CN" sz="2000" b="1" dirty="0">
                <a:solidFill>
                  <a:schemeClr val="accent1">
                    <a:lumMod val="50000"/>
                  </a:schemeClr>
                </a:solidFill>
                <a:latin typeface="华文新魏" panose="02010800040101010101" pitchFamily="2" charset="-122"/>
                <a:ea typeface="华文新魏" panose="02010800040101010101" pitchFamily="2" charset="-122"/>
              </a:rPr>
              <a:t>-</a:t>
            </a:r>
            <a:r>
              <a:rPr lang="zh-CN" altLang="en-US" sz="2000" b="1" dirty="0">
                <a:solidFill>
                  <a:schemeClr val="accent1">
                    <a:lumMod val="50000"/>
                  </a:schemeClr>
                </a:solidFill>
                <a:latin typeface="华文新魏" panose="02010800040101010101" pitchFamily="2" charset="-122"/>
                <a:ea typeface="华文新魏" panose="02010800040101010101" pitchFamily="2" charset="-122"/>
              </a:rPr>
              <a:t>人形机器人龙珠争霸赛项要求。</a:t>
            </a:r>
            <a:endParaRPr lang="zh-CN" altLang="en-US" sz="2000" b="1" dirty="0">
              <a:solidFill>
                <a:schemeClr val="accent1">
                  <a:lumMod val="50000"/>
                </a:schemeClr>
              </a:solidFill>
              <a:latin typeface="华文新魏" panose="02010800040101010101" pitchFamily="2" charset="-122"/>
              <a:ea typeface="华文新魏" panose="02010800040101010101" pitchFamily="2" charset="-122"/>
            </a:endParaRPr>
          </a:p>
        </p:txBody>
      </p:sp>
      <p:pic>
        <p:nvPicPr>
          <p:cNvPr id="6" name="图片 5"/>
          <p:cNvPicPr>
            <a:picLocks noChangeAspect="1"/>
          </p:cNvPicPr>
          <p:nvPr/>
        </p:nvPicPr>
        <p:blipFill>
          <a:blip r:embed="rId1"/>
          <a:srcRect/>
          <a:stretch>
            <a:fillRect/>
          </a:stretch>
        </p:blipFill>
        <p:spPr bwMode="auto">
          <a:xfrm>
            <a:off x="10266483" y="114945"/>
            <a:ext cx="1816611" cy="915833"/>
          </a:xfrm>
          <a:prstGeom prst="rect">
            <a:avLst/>
          </a:prstGeom>
          <a:noFill/>
          <a:ln w="9525">
            <a:noFill/>
            <a:miter lim="800000"/>
            <a:headEnd/>
            <a:tailEnd/>
          </a:ln>
        </p:spPr>
      </p:pic>
      <p:pic>
        <p:nvPicPr>
          <p:cNvPr id="2" name="图片 1"/>
          <p:cNvPicPr>
            <a:picLocks noChangeAspect="1"/>
          </p:cNvPicPr>
          <p:nvPr/>
        </p:nvPicPr>
        <p:blipFill>
          <a:blip r:embed="rId2"/>
          <a:stretch>
            <a:fillRect/>
          </a:stretch>
        </p:blipFill>
        <p:spPr>
          <a:xfrm>
            <a:off x="889000" y="351790"/>
            <a:ext cx="4448175" cy="629285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805680" y="1040765"/>
            <a:ext cx="2211705" cy="3564890"/>
          </a:xfrm>
          <a:prstGeom prst="rect">
            <a:avLst/>
          </a:prstGeom>
        </p:spPr>
      </p:pic>
      <p:sp>
        <p:nvSpPr>
          <p:cNvPr id="7" name="文本框 6"/>
          <p:cNvSpPr txBox="1"/>
          <p:nvPr/>
        </p:nvSpPr>
        <p:spPr>
          <a:xfrm>
            <a:off x="2381885" y="4536440"/>
            <a:ext cx="7428230" cy="2522855"/>
          </a:xfrm>
          <a:prstGeom prst="rect">
            <a:avLst/>
          </a:prstGeom>
          <a:noFill/>
        </p:spPr>
        <p:txBody>
          <a:bodyPr wrap="square" rtlCol="0">
            <a:spAutoFit/>
          </a:bodyPr>
          <a:lstStyle/>
          <a:p>
            <a:r>
              <a:rPr lang="zh-CN" altLang="en-US" sz="2000" dirty="0" smtClean="0">
                <a:solidFill>
                  <a:srgbClr val="0070C0"/>
                </a:solidFill>
                <a:latin typeface="隶书" panose="02010509060101010101" pitchFamily="49" charset="-122"/>
                <a:ea typeface="隶书" panose="02010509060101010101" pitchFamily="49" charset="-122"/>
              </a:rPr>
              <a:t>类人形：全身由头部、躯干、四肢等几部分组成。</a:t>
            </a:r>
            <a:endParaRPr lang="en-US" altLang="zh-CN" sz="2000" dirty="0" smtClean="0">
              <a:solidFill>
                <a:srgbClr val="0070C0"/>
              </a:solidFill>
              <a:latin typeface="隶书" panose="02010509060101010101" pitchFamily="49" charset="-122"/>
              <a:ea typeface="隶书" panose="02010509060101010101" pitchFamily="49" charset="-122"/>
            </a:endParaRPr>
          </a:p>
          <a:p>
            <a:r>
              <a:rPr lang="zh-CN" altLang="en-US" sz="2000" dirty="0" smtClean="0">
                <a:solidFill>
                  <a:srgbClr val="0070C0"/>
                </a:solidFill>
                <a:latin typeface="隶书" panose="02010509060101010101" pitchFamily="49" charset="-122"/>
                <a:ea typeface="隶书" panose="02010509060101010101" pitchFamily="49" charset="-122"/>
              </a:rPr>
              <a:t>肢体由十六个舵机组成</a:t>
            </a:r>
            <a:endParaRPr lang="en-US" altLang="zh-CN" sz="2000" dirty="0" smtClean="0">
              <a:solidFill>
                <a:srgbClr val="0070C0"/>
              </a:solidFill>
              <a:latin typeface="隶书" panose="02010509060101010101" pitchFamily="49" charset="-122"/>
              <a:ea typeface="隶书" panose="02010509060101010101" pitchFamily="49" charset="-122"/>
            </a:endParaRPr>
          </a:p>
          <a:p>
            <a:r>
              <a:rPr lang="zh-CN" altLang="en-US" sz="2000" dirty="0" smtClean="0">
                <a:solidFill>
                  <a:srgbClr val="0070C0"/>
                </a:solidFill>
                <a:latin typeface="隶书" panose="02010509060101010101" pitchFamily="49" charset="-122"/>
                <a:ea typeface="隶书" panose="02010509060101010101" pitchFamily="49" charset="-122"/>
              </a:rPr>
              <a:t>头部带有摄像头用于颜色识别</a:t>
            </a:r>
            <a:endParaRPr lang="zh-CN" altLang="en-US" sz="2000" dirty="0" smtClean="0">
              <a:solidFill>
                <a:srgbClr val="0070C0"/>
              </a:solidFill>
              <a:latin typeface="隶书" panose="02010509060101010101" pitchFamily="49" charset="-122"/>
              <a:ea typeface="隶书" panose="02010509060101010101" pitchFamily="49" charset="-122"/>
            </a:endParaRPr>
          </a:p>
          <a:p>
            <a:r>
              <a:rPr lang="zh-CN" altLang="en-US" sz="2000" dirty="0" smtClean="0">
                <a:solidFill>
                  <a:srgbClr val="0070C0"/>
                </a:solidFill>
                <a:latin typeface="隶书" panose="02010509060101010101" pitchFamily="49" charset="-122"/>
                <a:ea typeface="隶书" panose="02010509060101010101" pitchFamily="49" charset="-122"/>
              </a:rPr>
              <a:t>可实现视觉巡线，颜色跟踪等功能</a:t>
            </a:r>
            <a:endParaRPr lang="en-US" altLang="zh-CN" sz="2000" dirty="0" smtClean="0">
              <a:solidFill>
                <a:srgbClr val="0070C0"/>
              </a:solidFill>
              <a:latin typeface="隶书" panose="02010509060101010101" pitchFamily="49" charset="-122"/>
              <a:ea typeface="隶书" panose="02010509060101010101" pitchFamily="49" charset="-122"/>
            </a:endParaRPr>
          </a:p>
          <a:p>
            <a:r>
              <a:rPr lang="en-US" altLang="zh-CN" sz="2000" dirty="0" err="1" smtClean="0">
                <a:solidFill>
                  <a:srgbClr val="0070C0"/>
                </a:solidFill>
                <a:latin typeface="隶书" panose="02010509060101010101" pitchFamily="49" charset="-122"/>
                <a:ea typeface="隶书" panose="02010509060101010101" pitchFamily="49" charset="-122"/>
              </a:rPr>
              <a:t>xDingAI</a:t>
            </a:r>
            <a:r>
              <a:rPr lang="en-US" altLang="zh-CN" sz="2000" dirty="0" smtClean="0">
                <a:solidFill>
                  <a:srgbClr val="0070C0"/>
                </a:solidFill>
                <a:latin typeface="隶书" panose="02010509060101010101" pitchFamily="49" charset="-122"/>
                <a:ea typeface="隶书" panose="02010509060101010101" pitchFamily="49" charset="-122"/>
              </a:rPr>
              <a:t>-Robot</a:t>
            </a:r>
            <a:r>
              <a:rPr lang="zh-CN" altLang="en-US" sz="2000" dirty="0" smtClean="0">
                <a:solidFill>
                  <a:srgbClr val="0070C0"/>
                </a:solidFill>
                <a:latin typeface="隶书" panose="02010509060101010101" pitchFamily="49" charset="-122"/>
                <a:ea typeface="隶书" panose="02010509060101010101" pitchFamily="49" charset="-122"/>
              </a:rPr>
              <a:t>图形化编程</a:t>
            </a:r>
            <a:endParaRPr lang="en-US" altLang="zh-CN" sz="2000" dirty="0" smtClean="0">
              <a:solidFill>
                <a:srgbClr val="0070C0"/>
              </a:solidFill>
              <a:latin typeface="隶书" panose="02010509060101010101" pitchFamily="49" charset="-122"/>
              <a:ea typeface="隶书" panose="02010509060101010101" pitchFamily="49" charset="-122"/>
            </a:endParaRPr>
          </a:p>
          <a:p>
            <a:r>
              <a:rPr lang="zh-CN" altLang="en-US" sz="2000" dirty="0" smtClean="0">
                <a:solidFill>
                  <a:srgbClr val="0070C0"/>
                </a:solidFill>
                <a:latin typeface="隶书" panose="02010509060101010101" pitchFamily="49" charset="-122"/>
                <a:ea typeface="隶书" panose="02010509060101010101" pitchFamily="49" charset="-122"/>
              </a:rPr>
              <a:t>符合世界物联网博览会青少年创新创客大赛人形机器人龙珠争霸赛项要求</a:t>
            </a:r>
            <a:endParaRPr lang="en-US" altLang="zh-CN" sz="2000" dirty="0" smtClean="0">
              <a:solidFill>
                <a:srgbClr val="0070C0"/>
              </a:solidFill>
              <a:latin typeface="隶书" panose="02010509060101010101" pitchFamily="49" charset="-122"/>
              <a:ea typeface="隶书" panose="02010509060101010101" pitchFamily="49" charset="-122"/>
            </a:endParaRPr>
          </a:p>
          <a:p>
            <a:endParaRPr lang="zh-CN" altLang="en-US" dirty="0"/>
          </a:p>
        </p:txBody>
      </p:sp>
      <p:sp>
        <p:nvSpPr>
          <p:cNvPr id="9" name="流程图: 准备 8"/>
          <p:cNvSpPr/>
          <p:nvPr/>
        </p:nvSpPr>
        <p:spPr>
          <a:xfrm>
            <a:off x="4162604" y="149354"/>
            <a:ext cx="3498964" cy="706582"/>
          </a:xfrm>
          <a:prstGeom prst="flowChartPreparatio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solidFill>
                  <a:schemeClr val="accent1">
                    <a:lumMod val="50000"/>
                  </a:schemeClr>
                </a:solidFill>
                <a:latin typeface="华文琥珀" panose="02010800040101010101" charset="-122"/>
                <a:ea typeface="华文琥珀" panose="02010800040101010101" charset="-122"/>
              </a:rPr>
              <a:t>竞赛套件介绍</a:t>
            </a:r>
            <a:endParaRPr lang="zh-CN" altLang="en-US" sz="2400" dirty="0">
              <a:solidFill>
                <a:schemeClr val="accent1">
                  <a:lumMod val="50000"/>
                </a:schemeClr>
              </a:solidFill>
              <a:latin typeface="华文琥珀" panose="02010800040101010101" charset="-122"/>
              <a:ea typeface="华文琥珀" panose="02010800040101010101" charset="-122"/>
            </a:endParaRPr>
          </a:p>
        </p:txBody>
      </p:sp>
      <p:pic>
        <p:nvPicPr>
          <p:cNvPr id="6" name="图片 5"/>
          <p:cNvPicPr>
            <a:picLocks noChangeAspect="1"/>
          </p:cNvPicPr>
          <p:nvPr/>
        </p:nvPicPr>
        <p:blipFill>
          <a:blip r:embed="rId2"/>
          <a:srcRect/>
          <a:stretch>
            <a:fillRect/>
          </a:stretch>
        </p:blipFill>
        <p:spPr bwMode="auto">
          <a:xfrm>
            <a:off x="10266483" y="114945"/>
            <a:ext cx="1816611" cy="915833"/>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4" descr="7b0a2020202022776f7264617274223a20227b5c2269645c223a32353030313535352c5c227469645c223a31333532397d220a7d0a"/>
          <p:cNvSpPr/>
          <p:nvPr/>
        </p:nvSpPr>
        <p:spPr>
          <a:xfrm>
            <a:off x="2628583" y="2378710"/>
            <a:ext cx="6537325" cy="1630045"/>
          </a:xfrm>
          <a:prstGeom prst="rect">
            <a:avLst/>
          </a:prstGeom>
          <a:noFill/>
          <a:ln>
            <a:noFill/>
          </a:ln>
        </p:spPr>
        <p:txBody>
          <a:bodyPr wrap="none" rtlCol="0" anchor="t">
            <a:spAutoFit/>
          </a:bodyPr>
          <a:p>
            <a:pPr algn="ctr"/>
            <a:r>
              <a:rPr lang="en-US" altLang="zh-CN" sz="10000" b="1">
                <a:ln w="28575" cmpd="sng">
                  <a:solidFill>
                    <a:schemeClr val="bg1"/>
                  </a:solidFill>
                  <a:prstDash val="solid"/>
                </a:ln>
                <a:solidFill>
                  <a:schemeClr val="accent1">
                    <a:lumMod val="75000"/>
                  </a:schemeClr>
                </a:solidFill>
                <a:effectLst>
                  <a:glow rad="63500">
                    <a:srgbClr val="FF6D9A">
                      <a:alpha val="39000"/>
                    </a:srgbClr>
                  </a:glow>
                </a:effectLst>
                <a:latin typeface="汉仪方叠体简" panose="02010600000101010101" charset="-122"/>
                <a:ea typeface="汉仪方叠体简" panose="02010600000101010101" charset="-122"/>
              </a:rPr>
              <a:t>2.</a:t>
            </a:r>
            <a:r>
              <a:rPr lang="zh-CN" altLang="en-US" sz="10000" b="1">
                <a:ln w="28575" cmpd="sng">
                  <a:solidFill>
                    <a:schemeClr val="bg1"/>
                  </a:solidFill>
                  <a:prstDash val="solid"/>
                </a:ln>
                <a:solidFill>
                  <a:schemeClr val="accent1">
                    <a:lumMod val="75000"/>
                  </a:schemeClr>
                </a:solidFill>
                <a:effectLst>
                  <a:glow rad="63500">
                    <a:srgbClr val="FF6D9A">
                      <a:alpha val="39000"/>
                    </a:srgbClr>
                  </a:glow>
                </a:effectLst>
                <a:latin typeface="汉仪方叠体简" panose="02010600000101010101" charset="-122"/>
                <a:ea typeface="汉仪方叠体简" panose="02010600000101010101" charset="-122"/>
              </a:rPr>
              <a:t>比赛规则</a:t>
            </a:r>
            <a:endParaRPr lang="zh-CN" altLang="en-US" sz="10000" b="1">
              <a:ln w="28575" cmpd="sng">
                <a:solidFill>
                  <a:schemeClr val="bg1"/>
                </a:solidFill>
                <a:prstDash val="solid"/>
              </a:ln>
              <a:solidFill>
                <a:schemeClr val="accent1">
                  <a:lumMod val="75000"/>
                </a:schemeClr>
              </a:solidFill>
              <a:effectLst>
                <a:glow rad="63500">
                  <a:srgbClr val="FF6D9A">
                    <a:alpha val="39000"/>
                  </a:srgbClr>
                </a:glow>
              </a:effectLst>
              <a:latin typeface="汉仪方叠体简" panose="02010600000101010101" charset="-122"/>
              <a:ea typeface="汉仪方叠体简" panose="02010600000101010101"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竖卷形 3"/>
          <p:cNvSpPr/>
          <p:nvPr/>
        </p:nvSpPr>
        <p:spPr>
          <a:xfrm>
            <a:off x="153035" y="214630"/>
            <a:ext cx="3379470" cy="472440"/>
          </a:xfrm>
          <a:prstGeom prst="verticalScroll">
            <a:avLst/>
          </a:prstGeom>
        </p:spPr>
        <p:style>
          <a:lnRef idx="2">
            <a:schemeClr val="accent5"/>
          </a:lnRef>
          <a:fillRef idx="1">
            <a:schemeClr val="lt1"/>
          </a:fillRef>
          <a:effectRef idx="0">
            <a:schemeClr val="accent5"/>
          </a:effectRef>
          <a:fontRef idx="minor">
            <a:schemeClr val="dk1"/>
          </a:fontRef>
        </p:style>
        <p:txBody>
          <a:bodyPr rtlCol="0" anchor="ctr"/>
          <a:p>
            <a:pPr algn="l"/>
            <a:r>
              <a:rPr lang="zh-CN" altLang="en-US" sz="2400">
                <a:gradFill>
                  <a:gsLst>
                    <a:gs pos="0">
                      <a:srgbClr val="65FDF0"/>
                    </a:gs>
                    <a:gs pos="100000">
                      <a:srgbClr val="257FAB"/>
                    </a:gs>
                    <a:gs pos="64000">
                      <a:srgbClr val="44BCCD"/>
                    </a:gs>
                  </a:gsLst>
                  <a:lin scaled="1"/>
                </a:gradFill>
                <a:latin typeface="华文琥珀" panose="02010800040101010101" charset="-122"/>
                <a:ea typeface="华文琥珀" panose="02010800040101010101" charset="-122"/>
              </a:rPr>
              <a:t>龙珠争霸赛项解读视频</a:t>
            </a:r>
            <a:endParaRPr lang="en-US" altLang="zh-CN" sz="2400">
              <a:gradFill>
                <a:gsLst>
                  <a:gs pos="0">
                    <a:srgbClr val="65FDF0"/>
                  </a:gs>
                  <a:gs pos="100000">
                    <a:srgbClr val="257FAB"/>
                  </a:gs>
                  <a:gs pos="64000">
                    <a:srgbClr val="44BCCD"/>
                  </a:gs>
                </a:gsLst>
                <a:lin scaled="1"/>
              </a:gradFill>
              <a:latin typeface="华文琥珀" panose="02010800040101010101" charset="-122"/>
              <a:ea typeface="华文琥珀" panose="02010800040101010101" charset="-122"/>
            </a:endParaRPr>
          </a:p>
        </p:txBody>
      </p:sp>
      <p:pic>
        <p:nvPicPr>
          <p:cNvPr id="5" name="人形机器人龙珠争霸赛项解读">
            <a:hlinkClick r:id="" action="ppaction://media"/>
          </p:cNvPr>
          <p:cNvPicPr/>
          <p:nvPr>
            <a:videoFile r:link="rId1"/>
            <p:extLst>
              <p:ext uri="{DAA4B4D4-6D71-4841-9C94-3DE7FCFB9230}">
                <p14:media xmlns:p14="http://schemas.microsoft.com/office/powerpoint/2010/main" r:link="rId2"/>
              </p:ext>
            </p:extLst>
            <p:custDataLst>
              <p:tags r:id="rId3"/>
            </p:custDataLst>
          </p:nvPr>
        </p:nvPicPr>
        <p:blipFill>
          <a:blip r:embed="rId4"/>
          <a:stretch>
            <a:fillRect/>
          </a:stretch>
        </p:blipFill>
        <p:spPr>
          <a:xfrm>
            <a:off x="1342390" y="928370"/>
            <a:ext cx="9507220" cy="514096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5"/>
                </p:tgtEl>
              </p:cMediaNode>
            </p:vide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竖卷形 3"/>
          <p:cNvSpPr/>
          <p:nvPr/>
        </p:nvSpPr>
        <p:spPr>
          <a:xfrm>
            <a:off x="153035" y="214630"/>
            <a:ext cx="1597025" cy="472440"/>
          </a:xfrm>
          <a:prstGeom prst="verticalScroll">
            <a:avLst/>
          </a:prstGeom>
        </p:spPr>
        <p:style>
          <a:lnRef idx="2">
            <a:schemeClr val="accent5"/>
          </a:lnRef>
          <a:fillRef idx="1">
            <a:schemeClr val="lt1"/>
          </a:fillRef>
          <a:effectRef idx="0">
            <a:schemeClr val="accent5"/>
          </a:effectRef>
          <a:fontRef idx="minor">
            <a:schemeClr val="dk1"/>
          </a:fontRef>
        </p:style>
        <p:txBody>
          <a:bodyPr rtlCol="0" anchor="ctr"/>
          <a:p>
            <a:pPr algn="l"/>
            <a:r>
              <a:rPr lang="zh-CN" altLang="en-US" sz="2400">
                <a:gradFill>
                  <a:gsLst>
                    <a:gs pos="0">
                      <a:srgbClr val="65FDF0"/>
                    </a:gs>
                    <a:gs pos="100000">
                      <a:srgbClr val="257FAB"/>
                    </a:gs>
                    <a:gs pos="64000">
                      <a:srgbClr val="44BCCD"/>
                    </a:gs>
                  </a:gsLst>
                  <a:lin scaled="1"/>
                </a:gradFill>
                <a:latin typeface="华文琥珀" panose="02010800040101010101" charset="-122"/>
                <a:ea typeface="华文琥珀" panose="02010800040101010101" charset="-122"/>
              </a:rPr>
              <a:t>比赛简介</a:t>
            </a:r>
            <a:endParaRPr lang="zh-CN" altLang="en-US" sz="2400">
              <a:gradFill>
                <a:gsLst>
                  <a:gs pos="0">
                    <a:srgbClr val="65FDF0"/>
                  </a:gs>
                  <a:gs pos="100000">
                    <a:srgbClr val="257FAB"/>
                  </a:gs>
                  <a:gs pos="64000">
                    <a:srgbClr val="44BCCD"/>
                  </a:gs>
                </a:gsLst>
                <a:lin scaled="1"/>
              </a:gradFill>
              <a:latin typeface="华文琥珀" panose="02010800040101010101" charset="-122"/>
              <a:ea typeface="华文琥珀" panose="02010800040101010101" charset="-122"/>
            </a:endParaRPr>
          </a:p>
        </p:txBody>
      </p:sp>
      <p:sp>
        <p:nvSpPr>
          <p:cNvPr id="100" name="文本框 99" descr="7b0a20202020227461726765744d6f64756c65223a20226b6f6e6c696e65666f6e7473220a7d0a"/>
          <p:cNvSpPr txBox="1"/>
          <p:nvPr/>
        </p:nvSpPr>
        <p:spPr>
          <a:xfrm>
            <a:off x="1750695" y="918845"/>
            <a:ext cx="8690610" cy="1198880"/>
          </a:xfrm>
          <a:prstGeom prst="rect">
            <a:avLst/>
          </a:prstGeom>
          <a:noFill/>
          <a:ln w="9525">
            <a:noFill/>
          </a:ln>
        </p:spPr>
        <p:txBody>
          <a:bodyPr wrap="square">
            <a:spAutoFit/>
          </a:bodyPr>
          <a:p>
            <a:pPr indent="304800"/>
            <a:r>
              <a:rPr lang="en-US" b="0">
                <a:latin typeface="华文新魏" panose="02010800040101010101" pitchFamily="2" charset="-122"/>
                <a:ea typeface="华文新魏" panose="02010800040101010101" pitchFamily="2" charset="-122"/>
                <a:cs typeface="华文新魏" panose="02010800040101010101" pitchFamily="2" charset="-122"/>
                <a:sym typeface="汉仪青云简" panose="00020600040101010101" charset="-122"/>
              </a:rPr>
              <a:t>“xDingAI</a:t>
            </a:r>
            <a:r>
              <a:rPr lang="zh-CN" b="0">
                <a:latin typeface="华文新魏" panose="02010800040101010101" pitchFamily="2" charset="-122"/>
                <a:ea typeface="华文新魏" panose="02010800040101010101" pitchFamily="2" charset="-122"/>
                <a:cs typeface="华文新魏" panose="02010800040101010101" pitchFamily="2" charset="-122"/>
                <a:sym typeface="汉仪青云简" panose="00020600040101010101" charset="-122"/>
              </a:rPr>
              <a:t>机器人龙珠争霸赛”是双足机器人完成指定任务到达准备区域进行龙珠争霸的一个过程。通过完成指定任务和对抗的形式让比赛充满趣味性和挑战性，让选手更具有参与性。考察选手对机器人步态移动、多关节运动等方面编程知识、调试技巧的掌握程度。</a:t>
            </a:r>
            <a:endParaRPr lang="zh-CN" altLang="en-US">
              <a:latin typeface="汉仪青云简" panose="00020600040101010101" charset="-122"/>
              <a:ea typeface="汉仪青云简" panose="00020600040101010101" charset="-122"/>
              <a:cs typeface="汉仪青云简" panose="00020600040101010101" charset="-122"/>
              <a:sym typeface="汉仪青云简" panose="00020600040101010101" charset="-122"/>
            </a:endParaRPr>
          </a:p>
        </p:txBody>
      </p:sp>
      <p:pic>
        <p:nvPicPr>
          <p:cNvPr id="6" name="图片 5"/>
          <p:cNvPicPr>
            <a:picLocks noChangeAspect="1"/>
          </p:cNvPicPr>
          <p:nvPr/>
        </p:nvPicPr>
        <p:blipFill>
          <a:blip r:embed="rId1"/>
          <a:stretch>
            <a:fillRect/>
          </a:stretch>
        </p:blipFill>
        <p:spPr>
          <a:xfrm>
            <a:off x="1905635" y="2117725"/>
            <a:ext cx="8381365" cy="418020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竖卷形 3"/>
          <p:cNvSpPr/>
          <p:nvPr/>
        </p:nvSpPr>
        <p:spPr>
          <a:xfrm>
            <a:off x="153035" y="214630"/>
            <a:ext cx="1597025" cy="472440"/>
          </a:xfrm>
          <a:prstGeom prst="verticalScroll">
            <a:avLst/>
          </a:prstGeom>
        </p:spPr>
        <p:style>
          <a:lnRef idx="2">
            <a:schemeClr val="accent5"/>
          </a:lnRef>
          <a:fillRef idx="1">
            <a:schemeClr val="lt1"/>
          </a:fillRef>
          <a:effectRef idx="0">
            <a:schemeClr val="accent5"/>
          </a:effectRef>
          <a:fontRef idx="minor">
            <a:schemeClr val="dk1"/>
          </a:fontRef>
        </p:style>
        <p:txBody>
          <a:bodyPr rtlCol="0" anchor="ctr"/>
          <a:p>
            <a:pPr algn="l"/>
            <a:r>
              <a:rPr lang="zh-CN" altLang="en-US" sz="2400">
                <a:gradFill>
                  <a:gsLst>
                    <a:gs pos="0">
                      <a:srgbClr val="65FDF0"/>
                    </a:gs>
                    <a:gs pos="100000">
                      <a:srgbClr val="257FAB"/>
                    </a:gs>
                    <a:gs pos="64000">
                      <a:srgbClr val="44BCCD"/>
                    </a:gs>
                  </a:gsLst>
                  <a:lin scaled="1"/>
                </a:gradFill>
                <a:latin typeface="华文琥珀" panose="02010800040101010101" charset="-122"/>
                <a:ea typeface="华文琥珀" panose="02010800040101010101" charset="-122"/>
              </a:rPr>
              <a:t>比赛要求</a:t>
            </a:r>
            <a:endParaRPr lang="zh-CN" altLang="en-US" sz="2400">
              <a:gradFill>
                <a:gsLst>
                  <a:gs pos="0">
                    <a:srgbClr val="65FDF0"/>
                  </a:gs>
                  <a:gs pos="100000">
                    <a:srgbClr val="257FAB"/>
                  </a:gs>
                  <a:gs pos="64000">
                    <a:srgbClr val="44BCCD"/>
                  </a:gs>
                </a:gsLst>
                <a:lin scaled="1"/>
              </a:gradFill>
              <a:latin typeface="华文琥珀" panose="02010800040101010101" charset="-122"/>
              <a:ea typeface="华文琥珀" panose="02010800040101010101" charset="-122"/>
            </a:endParaRPr>
          </a:p>
        </p:txBody>
      </p:sp>
      <p:sp>
        <p:nvSpPr>
          <p:cNvPr id="5" name="圆角矩形 4"/>
          <p:cNvSpPr/>
          <p:nvPr/>
        </p:nvSpPr>
        <p:spPr>
          <a:xfrm>
            <a:off x="582930" y="901700"/>
            <a:ext cx="11026140" cy="2577465"/>
          </a:xfrm>
          <a:prstGeom prst="roundRect">
            <a:avLst/>
          </a:prstGeom>
          <a:gradFill>
            <a:gsLst>
              <a:gs pos="0">
                <a:srgbClr val="029EE0"/>
              </a:gs>
              <a:gs pos="100000">
                <a:srgbClr val="CEE1EA"/>
              </a:gs>
            </a:gsLst>
            <a:lin scaled="1"/>
          </a:gradFill>
        </p:spPr>
        <p:style>
          <a:lnRef idx="0">
            <a:schemeClr val="accent5"/>
          </a:lnRef>
          <a:fillRef idx="3">
            <a:schemeClr val="accent5"/>
          </a:fillRef>
          <a:effectRef idx="3">
            <a:schemeClr val="accent5"/>
          </a:effectRef>
          <a:fontRef idx="minor">
            <a:schemeClr val="lt1"/>
          </a:fontRef>
        </p:style>
        <p:txBody>
          <a:bodyPr rtlCol="0" anchor="ctr"/>
          <a:p>
            <a:pPr algn="l"/>
            <a:r>
              <a:rPr lang="zh-CN" altLang="en-US">
                <a:solidFill>
                  <a:schemeClr val="tx1"/>
                </a:solidFill>
              </a:rPr>
              <a:t>小学组：</a:t>
            </a:r>
            <a:endParaRPr lang="zh-CN" altLang="en-US">
              <a:solidFill>
                <a:schemeClr val="tx1"/>
              </a:solidFill>
            </a:endParaRPr>
          </a:p>
          <a:p>
            <a:pPr algn="l"/>
            <a:r>
              <a:rPr lang="zh-CN" altLang="en-US">
                <a:solidFill>
                  <a:schemeClr val="tx1"/>
                </a:solidFill>
              </a:rPr>
              <a:t>1）要求红蓝双方机器人从指定出发点出发，且需要选手无触碰（即不可接触  机器人）启动机器人，并</a:t>
            </a:r>
            <a:r>
              <a:rPr lang="zh-CN" altLang="en-US" b="1">
                <a:solidFill>
                  <a:srgbClr val="FF0000"/>
                </a:solidFill>
              </a:rPr>
              <a:t>挥动手臂</a:t>
            </a:r>
            <a:r>
              <a:rPr lang="zh-CN" altLang="en-US">
                <a:solidFill>
                  <a:schemeClr val="tx1"/>
                </a:solidFill>
              </a:rPr>
              <a:t>。</a:t>
            </a:r>
            <a:endParaRPr lang="zh-CN" altLang="en-US">
              <a:solidFill>
                <a:schemeClr val="tx1"/>
              </a:solidFill>
            </a:endParaRPr>
          </a:p>
          <a:p>
            <a:pPr algn="l"/>
            <a:r>
              <a:rPr lang="zh-CN" altLang="en-US">
                <a:solidFill>
                  <a:schemeClr val="tx1"/>
                </a:solidFill>
              </a:rPr>
              <a:t>2）通过独木桥区域要求</a:t>
            </a:r>
            <a:r>
              <a:rPr lang="zh-CN" altLang="en-US" b="1">
                <a:solidFill>
                  <a:srgbClr val="FF0000"/>
                </a:solidFill>
              </a:rPr>
              <a:t>张开双臂行走</a:t>
            </a:r>
            <a:r>
              <a:rPr lang="zh-CN" altLang="en-US">
                <a:solidFill>
                  <a:schemeClr val="tx1"/>
                </a:solidFill>
              </a:rPr>
              <a:t>（机器人只可以在独木桥区域张开双臂，否则独木桥区域不得分）。</a:t>
            </a:r>
            <a:endParaRPr lang="zh-CN" altLang="en-US">
              <a:solidFill>
                <a:schemeClr val="tx1"/>
              </a:solidFill>
            </a:endParaRPr>
          </a:p>
          <a:p>
            <a:pPr algn="l"/>
            <a:r>
              <a:rPr lang="zh-CN" altLang="en-US">
                <a:solidFill>
                  <a:schemeClr val="tx1"/>
                </a:solidFill>
              </a:rPr>
              <a:t>3）通过独木桥区域后需要挥手后恢复手臂为垂直状态，并</a:t>
            </a:r>
            <a:r>
              <a:rPr lang="zh-CN" altLang="en-US" b="1">
                <a:solidFill>
                  <a:srgbClr val="FF0000"/>
                </a:solidFill>
              </a:rPr>
              <a:t>挥手</a:t>
            </a:r>
            <a:r>
              <a:rPr lang="zh-CN" altLang="en-US">
                <a:solidFill>
                  <a:schemeClr val="tx1"/>
                </a:solidFill>
              </a:rPr>
              <a:t>示意。</a:t>
            </a:r>
            <a:endParaRPr lang="zh-CN" altLang="en-US">
              <a:solidFill>
                <a:schemeClr val="tx1"/>
              </a:solidFill>
            </a:endParaRPr>
          </a:p>
          <a:p>
            <a:pPr algn="l"/>
            <a:r>
              <a:rPr lang="zh-CN" altLang="en-US">
                <a:solidFill>
                  <a:schemeClr val="tx1"/>
                </a:solidFill>
              </a:rPr>
              <a:t>4）小学组无障碍物。</a:t>
            </a:r>
            <a:endParaRPr lang="zh-CN" altLang="en-US">
              <a:solidFill>
                <a:schemeClr val="tx1"/>
              </a:solidFill>
            </a:endParaRPr>
          </a:p>
          <a:p>
            <a:pPr algn="l"/>
            <a:r>
              <a:rPr lang="zh-CN" altLang="en-US">
                <a:solidFill>
                  <a:schemeClr val="tx1"/>
                </a:solidFill>
              </a:rPr>
              <a:t>5）按照指定路线到达准备区域，在准备区域必须</a:t>
            </a:r>
            <a:r>
              <a:rPr lang="zh-CN" altLang="en-US" b="1">
                <a:solidFill>
                  <a:srgbClr val="FF0000"/>
                </a:solidFill>
              </a:rPr>
              <a:t>鞠躬</a:t>
            </a:r>
            <a:r>
              <a:rPr lang="zh-CN" altLang="en-US">
                <a:solidFill>
                  <a:schemeClr val="tx1"/>
                </a:solidFill>
              </a:rPr>
              <a:t>示意</a:t>
            </a:r>
            <a:endParaRPr lang="zh-CN" altLang="en-US">
              <a:solidFill>
                <a:schemeClr val="tx1"/>
              </a:solidFill>
            </a:endParaRPr>
          </a:p>
          <a:p>
            <a:pPr algn="l"/>
            <a:r>
              <a:rPr lang="zh-CN" altLang="en-US">
                <a:solidFill>
                  <a:schemeClr val="tx1"/>
                </a:solidFill>
              </a:rPr>
              <a:t>6）机器人找到龙珠，并用脚将其</a:t>
            </a:r>
            <a:r>
              <a:rPr lang="zh-CN" altLang="en-US" b="1">
                <a:solidFill>
                  <a:srgbClr val="FF0000"/>
                </a:solidFill>
              </a:rPr>
              <a:t>踢出指定区域</a:t>
            </a:r>
            <a:r>
              <a:rPr lang="zh-CN" altLang="en-US">
                <a:solidFill>
                  <a:schemeClr val="tx1"/>
                </a:solidFill>
              </a:rPr>
              <a:t>。</a:t>
            </a:r>
            <a:endParaRPr lang="zh-CN" altLang="en-US">
              <a:solidFill>
                <a:schemeClr val="tx1"/>
              </a:solidFill>
            </a:endParaRPr>
          </a:p>
        </p:txBody>
      </p:sp>
      <p:sp>
        <p:nvSpPr>
          <p:cNvPr id="6" name="圆角矩形 5"/>
          <p:cNvSpPr/>
          <p:nvPr/>
        </p:nvSpPr>
        <p:spPr>
          <a:xfrm>
            <a:off x="666115" y="3693795"/>
            <a:ext cx="11026140" cy="3075940"/>
          </a:xfrm>
          <a:prstGeom prst="roundRect">
            <a:avLst/>
          </a:prstGeom>
          <a:gradFill>
            <a:gsLst>
              <a:gs pos="0">
                <a:srgbClr val="029EE0"/>
              </a:gs>
              <a:gs pos="100000">
                <a:srgbClr val="CEE1EA"/>
              </a:gs>
            </a:gsLst>
            <a:lin scaled="1"/>
          </a:gradFill>
        </p:spPr>
        <p:style>
          <a:lnRef idx="0">
            <a:schemeClr val="accent5"/>
          </a:lnRef>
          <a:fillRef idx="3">
            <a:schemeClr val="accent5"/>
          </a:fillRef>
          <a:effectRef idx="3">
            <a:schemeClr val="accent5"/>
          </a:effectRef>
          <a:fontRef idx="minor">
            <a:schemeClr val="lt1"/>
          </a:fontRef>
        </p:style>
        <p:txBody>
          <a:bodyPr rtlCol="0" anchor="ctr"/>
          <a:p>
            <a:pPr algn="l"/>
            <a:r>
              <a:rPr lang="zh-CN" altLang="en-US">
                <a:solidFill>
                  <a:schemeClr val="tx1"/>
                </a:solidFill>
              </a:rPr>
              <a:t>初中组：</a:t>
            </a:r>
            <a:endParaRPr lang="zh-CN" altLang="en-US">
              <a:solidFill>
                <a:schemeClr val="tx1"/>
              </a:solidFill>
            </a:endParaRPr>
          </a:p>
          <a:p>
            <a:pPr algn="l"/>
            <a:r>
              <a:rPr lang="zh-CN" altLang="en-US">
                <a:solidFill>
                  <a:schemeClr val="tx1"/>
                </a:solidFill>
              </a:rPr>
              <a:t>现场抽签确定障碍色块颜色，障碍色块为</a:t>
            </a:r>
            <a:r>
              <a:rPr lang="zh-CN" altLang="en-US" b="1">
                <a:solidFill>
                  <a:srgbClr val="FF0000"/>
                </a:solidFill>
              </a:rPr>
              <a:t>一个</a:t>
            </a:r>
            <a:r>
              <a:rPr lang="zh-CN" altLang="en-US">
                <a:solidFill>
                  <a:schemeClr val="tx1"/>
                </a:solidFill>
              </a:rPr>
              <a:t>。</a:t>
            </a:r>
            <a:endParaRPr lang="zh-CN" altLang="en-US">
              <a:solidFill>
                <a:schemeClr val="tx1"/>
              </a:solidFill>
            </a:endParaRPr>
          </a:p>
          <a:p>
            <a:pPr algn="l"/>
            <a:r>
              <a:rPr lang="zh-CN" altLang="en-US">
                <a:solidFill>
                  <a:schemeClr val="tx1"/>
                </a:solidFill>
              </a:rPr>
              <a:t>1）要求红蓝双方机器人从指定出发点出发，且需要选手无触碰（即不可接触  机器人）启动机器人，并</a:t>
            </a:r>
            <a:r>
              <a:rPr lang="zh-CN" altLang="en-US" b="1">
                <a:solidFill>
                  <a:srgbClr val="FF0000"/>
                </a:solidFill>
              </a:rPr>
              <a:t>挥动</a:t>
            </a:r>
            <a:r>
              <a:rPr lang="zh-CN" altLang="en-US">
                <a:solidFill>
                  <a:schemeClr val="tx1"/>
                </a:solidFill>
              </a:rPr>
              <a:t>手臂。</a:t>
            </a:r>
            <a:endParaRPr lang="zh-CN" altLang="en-US">
              <a:solidFill>
                <a:schemeClr val="tx1"/>
              </a:solidFill>
            </a:endParaRPr>
          </a:p>
          <a:p>
            <a:pPr algn="l"/>
            <a:r>
              <a:rPr lang="zh-CN" altLang="en-US">
                <a:solidFill>
                  <a:schemeClr val="tx1"/>
                </a:solidFill>
              </a:rPr>
              <a:t>2）通过独木桥区域要求</a:t>
            </a:r>
            <a:r>
              <a:rPr lang="zh-CN" altLang="en-US" b="1">
                <a:solidFill>
                  <a:srgbClr val="FF0000"/>
                </a:solidFill>
              </a:rPr>
              <a:t>张开双臂行走</a:t>
            </a:r>
            <a:r>
              <a:rPr lang="zh-CN" altLang="en-US">
                <a:solidFill>
                  <a:schemeClr val="tx1"/>
                </a:solidFill>
              </a:rPr>
              <a:t>。（机器人只可以在独木桥区域张开双臂，否则独木桥区域不得分）。</a:t>
            </a:r>
            <a:endParaRPr lang="zh-CN" altLang="en-US">
              <a:solidFill>
                <a:schemeClr val="tx1"/>
              </a:solidFill>
            </a:endParaRPr>
          </a:p>
          <a:p>
            <a:pPr algn="l"/>
            <a:r>
              <a:rPr lang="zh-CN" altLang="en-US">
                <a:solidFill>
                  <a:schemeClr val="tx1"/>
                </a:solidFill>
              </a:rPr>
              <a:t>3）通过独木桥区域后需要挥手后恢复手臂为垂直状态，并</a:t>
            </a:r>
            <a:r>
              <a:rPr lang="zh-CN" altLang="en-US" b="1">
                <a:solidFill>
                  <a:srgbClr val="FF0000"/>
                </a:solidFill>
              </a:rPr>
              <a:t>挥手</a:t>
            </a:r>
            <a:r>
              <a:rPr lang="zh-CN" altLang="en-US">
                <a:solidFill>
                  <a:schemeClr val="tx1"/>
                </a:solidFill>
              </a:rPr>
              <a:t>示意。</a:t>
            </a:r>
            <a:endParaRPr lang="zh-CN" altLang="en-US">
              <a:solidFill>
                <a:schemeClr val="tx1"/>
              </a:solidFill>
            </a:endParaRPr>
          </a:p>
          <a:p>
            <a:pPr algn="l"/>
            <a:r>
              <a:rPr lang="zh-CN" altLang="en-US">
                <a:solidFill>
                  <a:schemeClr val="tx1"/>
                </a:solidFill>
              </a:rPr>
              <a:t>4）检测到障碍物，需要用</a:t>
            </a:r>
            <a:r>
              <a:rPr lang="zh-CN" altLang="en-US" b="1">
                <a:solidFill>
                  <a:srgbClr val="FF0000"/>
                </a:solidFill>
              </a:rPr>
              <a:t>双手把障碍色块搬离</a:t>
            </a:r>
            <a:r>
              <a:rPr lang="zh-CN" altLang="en-US">
                <a:solidFill>
                  <a:schemeClr val="tx1"/>
                </a:solidFill>
              </a:rPr>
              <a:t>障碍区后通过，不可绕行通过，不可用脚踢开。</a:t>
            </a:r>
            <a:endParaRPr lang="zh-CN" altLang="en-US">
              <a:solidFill>
                <a:schemeClr val="tx1"/>
              </a:solidFill>
            </a:endParaRPr>
          </a:p>
          <a:p>
            <a:pPr algn="l"/>
            <a:r>
              <a:rPr lang="zh-CN" altLang="en-US">
                <a:solidFill>
                  <a:schemeClr val="tx1"/>
                </a:solidFill>
              </a:rPr>
              <a:t>5）按照指定路线到达准备区域，在准备区域必须</a:t>
            </a:r>
            <a:r>
              <a:rPr lang="zh-CN" altLang="en-US" b="1">
                <a:solidFill>
                  <a:srgbClr val="FF0000"/>
                </a:solidFill>
              </a:rPr>
              <a:t>鞠躬</a:t>
            </a:r>
            <a:r>
              <a:rPr lang="zh-CN" altLang="en-US">
                <a:solidFill>
                  <a:schemeClr val="tx1"/>
                </a:solidFill>
              </a:rPr>
              <a:t>示意</a:t>
            </a:r>
            <a:endParaRPr lang="zh-CN" altLang="en-US">
              <a:solidFill>
                <a:schemeClr val="tx1"/>
              </a:solidFill>
            </a:endParaRPr>
          </a:p>
          <a:p>
            <a:pPr algn="l"/>
            <a:r>
              <a:rPr lang="zh-CN" altLang="en-US">
                <a:solidFill>
                  <a:schemeClr val="tx1"/>
                </a:solidFill>
              </a:rPr>
              <a:t>6）机器人找到龙珠，并用脚将其</a:t>
            </a:r>
            <a:r>
              <a:rPr lang="zh-CN" altLang="en-US" b="1">
                <a:solidFill>
                  <a:srgbClr val="FF0000"/>
                </a:solidFill>
              </a:rPr>
              <a:t>踢出指定区域</a:t>
            </a:r>
            <a:r>
              <a:rPr lang="zh-CN" altLang="en-US">
                <a:solidFill>
                  <a:schemeClr val="tx1"/>
                </a:solidFill>
              </a:rPr>
              <a:t>。</a:t>
            </a:r>
            <a:endParaRPr lang="zh-CN" altLang="en-US">
              <a:solidFill>
                <a:schemeClr val="tx1"/>
              </a:solidFill>
            </a:endParaRPr>
          </a:p>
        </p:txBody>
      </p:sp>
    </p:spTree>
  </p:cSld>
  <p:clrMapOvr>
    <a:masterClrMapping/>
  </p:clrMapOvr>
</p:sld>
</file>

<file path=ppt/tags/tag1.xml><?xml version="1.0" encoding="utf-8"?>
<p:tagLst xmlns:p="http://schemas.openxmlformats.org/presentationml/2006/main">
  <p:tag name="PA" val="v3.2.0"/>
</p:tagLst>
</file>

<file path=ppt/tags/tag10.xml><?xml version="1.0" encoding="utf-8"?>
<p:tagLst xmlns:p="http://schemas.openxmlformats.org/presentationml/2006/main">
  <p:tag name="PA" val="v3.2.0"/>
</p:tagLst>
</file>

<file path=ppt/tags/tag11.xml><?xml version="1.0" encoding="utf-8"?>
<p:tagLst xmlns:p="http://schemas.openxmlformats.org/presentationml/2006/main">
  <p:tag name="PA" val="v3.2.0"/>
</p:tagLst>
</file>

<file path=ppt/tags/tag12.xml><?xml version="1.0" encoding="utf-8"?>
<p:tagLst xmlns:p="http://schemas.openxmlformats.org/presentationml/2006/main">
  <p:tag name="PA" val="v3.2.0"/>
</p:tagLst>
</file>

<file path=ppt/tags/tag13.xml><?xml version="1.0" encoding="utf-8"?>
<p:tagLst xmlns:p="http://schemas.openxmlformats.org/presentationml/2006/main">
  <p:tag name="PA" val="v3.2.0"/>
</p:tagLst>
</file>

<file path=ppt/tags/tag14.xml><?xml version="1.0" encoding="utf-8"?>
<p:tagLst xmlns:p="http://schemas.openxmlformats.org/presentationml/2006/main">
  <p:tag name="PA" val="v3.2.0"/>
</p:tagLst>
</file>

<file path=ppt/tags/tag15.xml><?xml version="1.0" encoding="utf-8"?>
<p:tagLst xmlns:p="http://schemas.openxmlformats.org/presentationml/2006/main">
  <p:tag name="PA" val="v3.2.0"/>
</p:tagLst>
</file>

<file path=ppt/tags/tag16.xml><?xml version="1.0" encoding="utf-8"?>
<p:tagLst xmlns:p="http://schemas.openxmlformats.org/presentationml/2006/main">
  <p:tag name="PA" val="v3.2.0"/>
</p:tagLst>
</file>

<file path=ppt/tags/tag17.xml><?xml version="1.0" encoding="utf-8"?>
<p:tagLst xmlns:p="http://schemas.openxmlformats.org/presentationml/2006/main">
  <p:tag name="PA" val="v3.2.0"/>
</p:tagLst>
</file>

<file path=ppt/tags/tag18.xml><?xml version="1.0" encoding="utf-8"?>
<p:tagLst xmlns:p="http://schemas.openxmlformats.org/presentationml/2006/main">
  <p:tag name="PA" val="v3.2.0"/>
</p:tagLst>
</file>

<file path=ppt/tags/tag19.xml><?xml version="1.0" encoding="utf-8"?>
<p:tagLst xmlns:p="http://schemas.openxmlformats.org/presentationml/2006/main">
  <p:tag name="PA" val="v3.2.0"/>
</p:tagLst>
</file>

<file path=ppt/tags/tag2.xml><?xml version="1.0" encoding="utf-8"?>
<p:tagLst xmlns:p="http://schemas.openxmlformats.org/presentationml/2006/main">
  <p:tag name="PA" val="v3.2.0"/>
</p:tagLst>
</file>

<file path=ppt/tags/tag20.xml><?xml version="1.0" encoding="utf-8"?>
<p:tagLst xmlns:p="http://schemas.openxmlformats.org/presentationml/2006/main">
  <p:tag name="KSO_WM_MEDIACOVER_FLAG" val="1"/>
  <p:tag name="KSO_WM_UNIT_MEDIACOVER_BTN_STATE" val="1"/>
  <p:tag name="KSO_WM_UNIT_MEDIACOVER_BTNRECT" val="7138*3700*694*694"/>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21.xml><?xml version="1.0" encoding="utf-8"?>
<p:tagLst xmlns:p="http://schemas.openxmlformats.org/presentationml/2006/main">
  <p:tag name="KSO_WM_UNIT_TABLE_BEAUTIFY" val="smartTable{e44f1f9d-005d-4216-a9ba-c8cf6af15452}"/>
  <p:tag name="TABLE_ENDDRAG_ORIGIN_RECT" val="504*378"/>
  <p:tag name="TABLE_ENDDRAG_RECT" val="257*126*504*378"/>
  <p:tag name="TABLE_EMPHASIZE_COLOR" val="8823713"/>
  <p:tag name="TABLE_SKINIDX" val="0"/>
  <p:tag name="TABLE_COLORIDX" val="21"/>
  <p:tag name="TABLE_COLOR_RGB" val="0x000000*0xFFFFFF*0x212121*0xFFFFFF*0x86A3A1*0x7FA694*0xA8CEB0*0xCCE6CD*0xC8E1DD*0xE5F1EF"/>
</p:tagLst>
</file>

<file path=ppt/tags/tag3.xml><?xml version="1.0" encoding="utf-8"?>
<p:tagLst xmlns:p="http://schemas.openxmlformats.org/presentationml/2006/main">
  <p:tag name="PA" val="v3.2.0"/>
</p:tagLst>
</file>

<file path=ppt/tags/tag4.xml><?xml version="1.0" encoding="utf-8"?>
<p:tagLst xmlns:p="http://schemas.openxmlformats.org/presentationml/2006/main">
  <p:tag name="PA" val="v3.2.0"/>
</p:tagLst>
</file>

<file path=ppt/tags/tag5.xml><?xml version="1.0" encoding="utf-8"?>
<p:tagLst xmlns:p="http://schemas.openxmlformats.org/presentationml/2006/main">
  <p:tag name="PA" val="v3.2.0"/>
</p:tagLst>
</file>

<file path=ppt/tags/tag6.xml><?xml version="1.0" encoding="utf-8"?>
<p:tagLst xmlns:p="http://schemas.openxmlformats.org/presentationml/2006/main">
  <p:tag name="PA" val="v3.2.0"/>
</p:tagLst>
</file>

<file path=ppt/tags/tag7.xml><?xml version="1.0" encoding="utf-8"?>
<p:tagLst xmlns:p="http://schemas.openxmlformats.org/presentationml/2006/main">
  <p:tag name="PA" val="v3.2.0"/>
</p:tagLst>
</file>

<file path=ppt/tags/tag8.xml><?xml version="1.0" encoding="utf-8"?>
<p:tagLst xmlns:p="http://schemas.openxmlformats.org/presentationml/2006/main">
  <p:tag name="PA" val="v3.2.0"/>
</p:tagLst>
</file>

<file path=ppt/tags/tag9.xml><?xml version="1.0" encoding="utf-8"?>
<p:tagLst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3366</Words>
  <Application>WPS 演示</Application>
  <PresentationFormat>宽屏</PresentationFormat>
  <Paragraphs>388</Paragraphs>
  <Slides>37</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37</vt:i4>
      </vt:variant>
    </vt:vector>
  </HeadingPairs>
  <TitlesOfParts>
    <vt:vector size="51" baseType="lpstr">
      <vt:lpstr>Arial</vt:lpstr>
      <vt:lpstr>宋体</vt:lpstr>
      <vt:lpstr>Wingdings</vt:lpstr>
      <vt:lpstr>微软雅黑</vt:lpstr>
      <vt:lpstr>楷体</vt:lpstr>
      <vt:lpstr>汉仪方叠体简</vt:lpstr>
      <vt:lpstr>华文新魏</vt:lpstr>
      <vt:lpstr>隶书</vt:lpstr>
      <vt:lpstr>华文琥珀</vt:lpstr>
      <vt:lpstr>汉仪青云简</vt:lpstr>
      <vt:lpstr>Calibri</vt:lpstr>
      <vt:lpstr>Arial Unicode MS</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dc:creator>
  <cp:lastModifiedBy>微微一笑很倾城</cp:lastModifiedBy>
  <cp:revision>17</cp:revision>
  <dcterms:created xsi:type="dcterms:W3CDTF">2021-05-10T01:07:00Z</dcterms:created>
  <dcterms:modified xsi:type="dcterms:W3CDTF">2021-08-04T08:42:49Z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4FC60786F46D446396EA0E9827797158</vt:lpwstr>
  </property>
  <property fmtid="{D5CDD505-2E9C-101B-9397-08002B2CF9AE}" pid="3" name="KSOProductBuildVer">
    <vt:lpwstr>2052-11.1.0.10495</vt:lpwstr>
  </property>
  <property fmtid="{D5CDD505-2E9C-101B-9397-08002B2CF9AE}" pid="4" name="KSOSaveFontToCloudKey">
    <vt:lpwstr>0_embed</vt:lpwstr>
  </property>
</Properties>
</file>